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4.jpg" ContentType="image/jpg"/>
  <Override PartName="/ppt/media/image37.jpg" ContentType="image/jpg"/>
  <Override PartName="/ppt/media/image45.jpg" ContentType="image/jpg"/>
  <Override PartName="/ppt/media/image46.jpg" ContentType="image/jp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media/image249.jpg" ContentType="image/jpg"/>
  <Override PartName="/ppt/media/image261.jpg" ContentType="image/jpg"/>
  <Override PartName="/ppt/media/image262.jpg" ContentType="image/jpg"/>
  <Override PartName="/ppt/media/image272.jpg" ContentType="image/jpg"/>
  <Override PartName="/ppt/media/image273.jpg" ContentType="image/jpg"/>
  <Override PartName="/ppt/media/image292.jpg" ContentType="image/jpg"/>
  <Override PartName="/ppt/media/image293.jpg" ContentType="image/jpg"/>
  <Override PartName="/ppt/media/image295.jpg" ContentType="image/jpg"/>
  <Override PartName="/ppt/media/image297.jpg" ContentType="image/jpg"/>
  <Override PartName="/ppt/media/image299.jpg" ContentType="image/jpg"/>
  <Override PartName="/ppt/media/image300.jpg" ContentType="image/jpg"/>
  <Override PartName="/ppt/media/image307.jpg" ContentType="image/jpg"/>
  <Override PartName="/ppt/media/image317.jpg" ContentType="image/jpg"/>
  <Override PartName="/ppt/media/image318.jpg" ContentType="image/jpg"/>
  <Override PartName="/ppt/media/image321.jpg" ContentType="image/jpg"/>
  <Override PartName="/ppt/media/image322.jpg" ContentType="image/jpg"/>
  <Override PartName="/ppt/media/image323.jpg" ContentType="image/jpg"/>
  <Override PartName="/ppt/media/image324.jpg" ContentType="image/jpg"/>
  <Override PartName="/ppt/media/image32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4" r:id="rId3"/>
  </p:sldMasterIdLst>
  <p:notesMasterIdLst>
    <p:notesMasterId r:id="rId73"/>
  </p:notesMasterIdLst>
  <p:handoutMasterIdLst>
    <p:handoutMasterId r:id="rId74"/>
  </p:handoutMasterIdLst>
  <p:sldIdLst>
    <p:sldId id="332" r:id="rId4"/>
    <p:sldId id="333" r:id="rId5"/>
    <p:sldId id="334" r:id="rId6"/>
    <p:sldId id="335" r:id="rId7"/>
    <p:sldId id="33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3" r:id="rId21"/>
    <p:sldId id="275" r:id="rId22"/>
    <p:sldId id="342" r:id="rId23"/>
    <p:sldId id="353" r:id="rId24"/>
    <p:sldId id="355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4" r:id="rId36"/>
    <p:sldId id="280" r:id="rId37"/>
    <p:sldId id="282" r:id="rId38"/>
    <p:sldId id="283" r:id="rId39"/>
    <p:sldId id="284" r:id="rId40"/>
    <p:sldId id="285" r:id="rId41"/>
    <p:sldId id="286" r:id="rId42"/>
    <p:sldId id="290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02" r:id="rId51"/>
    <p:sldId id="304" r:id="rId52"/>
    <p:sldId id="305" r:id="rId53"/>
    <p:sldId id="306" r:id="rId54"/>
    <p:sldId id="307" r:id="rId55"/>
    <p:sldId id="312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5" r:id="rId64"/>
    <p:sldId id="327" r:id="rId65"/>
    <p:sldId id="328" r:id="rId66"/>
    <p:sldId id="329" r:id="rId67"/>
    <p:sldId id="330" r:id="rId68"/>
    <p:sldId id="338" r:id="rId69"/>
    <p:sldId id="339" r:id="rId70"/>
    <p:sldId id="340" r:id="rId71"/>
    <p:sldId id="341" r:id="rId7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B00"/>
    <a:srgbClr val="5F9A7E"/>
    <a:srgbClr val="AFCCBE"/>
    <a:srgbClr val="AFB8B4"/>
    <a:srgbClr val="960982"/>
    <a:srgbClr val="C00CA6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9A94E-3B2E-415A-B26C-2E56CEDBED10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DE668-AE0C-4A3B-8155-9D436CB69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697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2245 190 24575,'-17'-15'0,"-1"2"0,0 0 0,-35-20 0,21 17 0,0 2 0,-1 0 0,0 3 0,-1 0 0,-50-7 0,-177-11 0,183 26-33,1 4-1,-1 2 1,1 5-1,0 2 1,1 4-1,1 3 1,0 4-1,-108 45 1,129-43 8,1 3 0,1 3 0,2 1-1,1 3 1,1 2 0,2 1 0,2 3 0,1 2 0,3 1 0,1 3 0,-60 87 0,68-79 25,1 2 0,3 1 0,2 2 0,3 0 0,2 1 0,3 1 0,3 1 0,2 0 0,3 1 0,3 0 0,2 106 0,7-115 0,2 0 0,2-1 0,2 0 0,3 0 0,1-1 0,3 0 0,3-1 0,1-1 0,3-1 0,1-1 0,3-1 0,2-1 0,1-2 0,38 42 0,-20-36-51,2-1 0,2-2 1,1-3-1,74 45 0,-50-43-135,2-2 0,152 57 0,-95-56 24,2-5 0,2-7 0,0-6-1,151 9 1,-117-24-146,0-8-1,0-7 0,250-38 1,-274 16 61,0-7 0,-2-6 0,-2-6 0,166-76 0,-219 78 251,-2-5 0,-3-3 0,-2-4-1,121-100 1,-163 118-13,-3-2-1,-1-2 1,-2-2 0,-2-1-1,-1-2 1,-3-2-1,-2 0 1,-2-2 0,33-83-1,-49 98-25,-1-1 0,-1 1 1,-3-1-1,0-1 0,-3 0 0,1-45 0,-6 54 20,-1 0 1,-1 0-1,-1 1 1,-1-1-1,-2 1 0,-1 0 1,-1 0-1,-22-45 1,15 42-8,-2 1 1,-1 1 0,-1 0 0,-1 2 0,-37-36 0,22 29-57,-1 2 0,-1 1 0,-57-32 0,13 18-113,-2 3 0,-1 4 0,-145-42 0,54 32-326,-200-26 0,-178 11 340,196 37-456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53 24575,'1'-1'0,"0"1"0,0 0 0,0 0 0,0-1 0,0 1 0,-1-1 0,1 1 0,0-1 0,0 1 0,-1-1 0,1 1 0,0-1 0,-1 0 0,1 1 0,-1-1 0,1 0 0,-1 1 0,1-1 0,-1 0 0,1 0 0,-1 0 0,0 1 0,1-1 0,-1 0 0,0 0 0,0 0 0,1 0 0,-1 0 0,0 0 0,0 0 0,0 1 0,0-1 0,0 0 0,-1 0 0,1 0 0,0 0 0,0 0 0,0 0 0,-1 1 0,1-1 0,-1 0 0,1 0 0,0 0 0,-1 1 0,1-1 0,-1 0 0,0 0 0,1 1 0,-1-1 0,0 1 0,0-2 0,-3 0 0,-1 0 0,1 0 0,-1 0 0,1 0 0,-1 1 0,0 0 0,0 0 0,1 0 0,-1 1 0,0-1 0,0 1 0,-9 1 0,-3 1 0,0 0 0,-23 7 0,4 2 0,2 1 0,0 2 0,0 2 0,1 0 0,2 3 0,-1 0 0,2 2 0,1 2 0,1 0 0,0 2 0,2 1 0,-43 55 0,58-66 0,1 1 0,0 0 0,1 1 0,0 1 0,2-1 0,0 1 0,1 0 0,0 1 0,-3 23 0,8-30 0,-1 1 0,2-1 0,0 1 0,0 0 0,1-1 0,1 1 0,0-1 0,0 1 0,2-1 0,-1 0 0,1 0 0,1 0 0,0-1 0,1 0 0,7 11 0,0-5 0,1 0 0,0-1 0,2-1 0,0 0 0,0-1 0,1-1 0,1 0 0,0-1 0,1-1 0,0-1 0,35 13 0,-21-11 0,1-1 0,1-2 0,0-1 0,0-1 0,0-3 0,49 2 0,7-11-1365,-13-6-5461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4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43 24575,'-1'-1'0,"1"-1"0,-1 0 0,0 0 0,1 0 0,-1 1 0,0-1 0,0 1 0,0-1 0,0 0 0,0 1 0,-1 0 0,1-1 0,0 1 0,-1 0 0,1-1 0,-1 1 0,1 0 0,-1 0 0,0 0 0,1 1 0,-1-1 0,0 0 0,-2 0 0,0-1 0,-1 0 0,0 1 0,0-1 0,1 1 0,-1 0 0,0 0 0,-8 1 0,11 0 0,-1 0 0,1 0 0,0 1 0,-1-1 0,1 1 0,0-1 0,0 1 0,-1 0 0,1 0 0,0 0 0,0 0 0,0 0 0,0 1 0,0-1 0,0 0 0,1 1 0,-1 0 0,0-1 0,1 1 0,-3 3 0,3-2 0,-1 0 0,1 0 0,0 0 0,0 0 0,1 0 0,-1 0 0,0 1 0,1-1 0,0 0 0,0 1 0,0-1 0,0 0 0,1 4 0,1 2 0,0-1 0,0 1 0,1-1 0,0 0 0,0 0 0,1 0 0,0 0 0,0 0 0,1-1 0,6 8 0,-4-7 0,1-1 0,0 0 0,0-1 0,1 1 0,-1-2 0,19 10 0,-23-13 0,1 0 0,0 0 0,0 0 0,0 0 0,0-1 0,0 0 0,0 0 0,1 0 0,-1-1 0,0 0 0,0 0 0,1 0 0,-1-1 0,0 1 0,8-3 0,-12 2 0,1 1 0,0-1 0,0 1 0,-1-1 0,1 0 0,-1 0 0,1 0 0,0 0 0,-1 0 0,1 0 0,-1 0 0,0 0 0,0-1 0,1 1 0,-1-1 0,0 1 0,0-1 0,0 1 0,0-1 0,0 1 0,-1-1 0,1 0 0,0-1 0,-1 0 0,1 0 0,-1 0 0,-1 0 0,1 1 0,0-1 0,-1 0 0,1 0 0,-1 1 0,0-1 0,0 0 0,0 1 0,0-1 0,-3-3 0,0-2 0,-1 1 0,0 0 0,-1 0 0,0 0 0,0 1 0,0 0 0,-1 0 0,-12-7 0,14 10 0,0 0 0,0 1 0,0 0 0,0 1 0,0-1 0,0 1 0,-1 0 0,1 0 0,-1 0 0,1 1 0,-1 0 0,1 0 0,-1 0 0,1 1 0,0 0 0,-1 0 0,1 0 0,0 1 0,0 0 0,-1 0 0,1 0 0,1 0 0,-1 1 0,0 0 0,1 0 0,-1 0 0,-5 5 0,10-7-45,-1 0-1,0-1 1,1 1-1,-1-1 1,1 1-1,-1 0 1,1 0-1,-1-1 1,1 1-1,0 0 1,-1 0-1,1-1 1,0 1-1,-1 0 1,1 0-1,0 0 1,0 0-1,0 0 1,0-1-1,0 1 1,0 0-1,0 0 1,0 0-1,0 0 0,0 0 1,1-1-1,-1 1 1,0 0-1,1 1 1,7 7-6781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4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219 119 24575,'-9'-6'0,"0"0"0,0 1 0,-1 0 0,1 1 0,-1 0 0,0 0 0,-1 1 0,-17-3 0,24 6 0,1-1 0,-1 0 0,0 1 0,0 0 0,1 0 0,-1 0 0,0 0 0,1 1 0,-1-1 0,0 1 0,1 0 0,-1 0 0,1 1 0,-1-1 0,1 1 0,-1-1 0,1 1 0,0 0 0,0 0 0,0 1 0,0-1 0,0 0 0,1 1 0,-1 0 0,1 0 0,0 0 0,-1 0 0,1 0 0,1 0 0,-1 0 0,0 1 0,1-1 0,0 1 0,-2 4 0,1 1 0,-1 1 0,2-1 0,-1 1 0,1-1 0,1 1 0,0-1 0,0 1 0,1 0 0,0-1 0,0 1 0,1-1 0,4 12 0,-4-16 0,0 1 0,1-1 0,-1 0 0,1 0 0,0 0 0,0 0 0,0 0 0,1-1 0,0 1 0,0-1 0,0 0 0,0 0 0,1-1 0,9 7 0,-8-7 0,0-1 0,1 1 0,0-1 0,0 0 0,-1-1 0,1 1 0,0-1 0,0-1 0,0 1 0,0-1 0,0-1 0,8 0 0,5-2 0,-1 0 0,0-2 0,1 0 0,-2-1 0,1-1 0,-1 0 0,29-17 0,-40 19 0,1 0 0,0 0 0,-1-1 0,0-1 0,0 1 0,-1-1 0,0 0 0,6-9 0,-9 11 0,0 0 0,0 0 0,-1 0 0,0 0 0,0-1 0,0 1 0,-1-1 0,1 1 0,-1-1 0,-1 1 0,1-1 0,-1 0 0,0 0 0,-1-6 0,0 4 0,-1 1 0,0 0 0,0 0 0,-1 0 0,0 1 0,0-1 0,-1 1 0,1-1 0,-1 1 0,-6-7 0,2 4 0,0 0 0,0 0 0,-1 1 0,0 0 0,-14-8 0,21 14 0,1 1 0,-1 0 0,0 0 0,0-1 0,1 1 0,-1 1 0,0-1 0,0 0 0,0 0 0,0 1 0,0-1 0,0 1 0,-1 0 0,1-1 0,0 1 0,0 0 0,0 0 0,0 1 0,0-1 0,0 0 0,0 1 0,0-1 0,0 1 0,0 0 0,0-1 0,0 1 0,0 0 0,0 0 0,0 0 0,1 1 0,-1-1 0,0 0 0,-2 3 0,2-1 0,0 1 0,0-1 0,0 0 0,0 1 0,0 0 0,1-1 0,-1 1 0,1 0 0,0 0 0,0 0 0,1 0 0,-1 0 0,1 0 0,0 0 0,0 0 0,0-1 0,1 6 0,1 5 0,1-1 0,1 1 0,0-1 0,1 1 0,11 20 0,-13-27 0,1 0 0,0 0 0,1-1 0,-1 0 0,1 1 0,1-2 0,-1 1 0,1 0 0,0-1 0,0 0 0,10 5 0,-13-9 0,0 0 0,0 0 0,0 0 0,0 0 0,0-1 0,0 0 0,0 1 0,0-1 0,0 0 0,0-1 0,0 1 0,0 0 0,0-1 0,5-1 0,35-15 0,-35 13 0,-16 6 0,4-1 0,-1 0 0,1 0 0,0 1 0,0 0 0,0-1 0,0 1 0,0 0 0,0 1 0,0-1 0,-6 6 0,12-6 0,0 0 0,1 1 0,-1-2 0,0 1 0,0 0 0,1 0 0,-1-1 0,6 3 0,2 2 0,-4 0-72,-1 0 1,1 0-1,-1 1 0,-1-1 0,1 1 0,-1 0 0,-1 1 0,1-1 1,-1 0-1,0 1 0,-1 0 0,0 0 0,0 0 0,-1 0 0,0 0 1,0 0-1,0 0 0,-2 12 0,-3 12-6754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5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1641 7 24575,'-1'0'0,"1"-1"0,-1 0 0,1 1 0,-1-1 0,0 1 0,1-1 0,-1 1 0,0 0 0,0-1 0,1 1 0,-1 0 0,0-1 0,0 1 0,1 0 0,-1 0 0,0 0 0,0 0 0,1 0 0,-1 0 0,0 0 0,0 0 0,0 0 0,1 0 0,-1 0 0,0 0 0,0 0 0,0 1 0,1-1 0,-2 1 0,-29 6 0,-30 8 0,0-3 0,-78 5 0,-127-4 0,-78 8 0,-72 52 0,378-68 0,29-4 0,0 0 0,0 0 0,0 1 0,0 0 0,-9 3 0,15-4 0,1 0 0,0 1 0,0-1 0,0 0 0,0 1 0,0-1 0,0 1 0,0 0 0,0 0 0,0-1 0,1 1 0,-1 0 0,1 1 0,0-1 0,-1 0 0,1 0 0,0 0 0,0 1 0,1-1 0,-1 1 0,0-1 0,0 5 0,-30 154 0,14-79 0,-9 110 0,19 468 0,10-386 0,-2 58 0,-3 430 0,-39-234 0,-2 63 0,62 76 0,9-28 0,14-124 0,-29-377 0,-11-114 0,50 424 0,-36-350 0,5 0 0,51 143 0,17 56 0,-80-260 0,-3-16 0,0 1 0,-2-1 0,2 41 0,-5-18 0,-4 186 0,0-205 0,-2 0 0,-13 41 0,12-51 0,1 0 0,1 0 0,0 1 0,1 0 0,1 0 0,1-1 0,0 1 0,1 0 0,2 23 0,-1-35 0,0 1 0,0-1 0,0 0 0,1 0 0,0 0 0,0 0 0,0 0 0,0 0 0,0-1 0,1 1 0,0 0 0,0-1 0,0 0 0,0 0 0,0 0 0,0 0 0,1-1 0,0 1 0,-1-1 0,1 0 0,0 0 0,0 0 0,0 0 0,0-1 0,7 2 0,7 0 0,1 0 0,0-1 0,0-1 0,33-3 0,-15 0 0,754 53 0,-542-26 0,-132-11 0,-55-5 0,111 0 0,-157-10 0,-1 0 0,1-1 0,16-5 0,-26 6 0,-1-1 0,1 0 0,-1 0 0,0 0 0,0 0 0,1-1 0,-2 0 0,1 0 0,0-1 0,-1 1 0,7-7 0,-11 10-41,1-1 0,-1 1-1,1-1 1,-1 1-1,1-1 1,-1 1 0,0-1-1,1 0 1,-1 1 0,0-1-1,1 0 1,-1 1-1,0-1 1,0 0 0,0 1-1,0-1 1,0 0 0,0 1-1,0-1 1,0 0-1,0 0 1,0 1 0,0-1-1,0 0 1,0 1 0,0-1-1,-1 0 1,1 1-1,0-1 1,-1 0 0,1 1-1,-1-2 1,-7-5-6785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5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24575,'-5'21'0,"4"-20"0,0 0 0,1 1 0,-1-1 0,1 0 0,-1 1 0,1-1 0,0 0 0,-1 1 0,1-1 0,0 1 0,0-1 0,0 1 0,0-1 0,1 0 0,-1 1 0,0-1 0,0 1 0,1-1 0,-1 0 0,1 1 0,0 1 0,4 5 0,-1 1 0,1-1 0,1 0 0,0 0 0,0-1 0,0 0 0,1 0 0,8 6 0,66 46 0,-29-23 0,-31-20 0,-1 0 0,0 1 0,-2 1 0,0 1 0,0 1 0,23 36 0,-35-47 0,-2-1 0,1 1 0,-1 0 0,0 0 0,-1 0 0,0 0 0,0 1 0,-1-1 0,-1 1 0,1 0 0,-2 0 0,1-1 0,-1 1 0,-1 0 0,0 0 0,0-1 0,-1 1 0,0 0 0,0-1 0,-8 18 0,4-15 14,0-1-1,-1 0 0,-1 0 0,1-1 1,-2 0-1,1 0 0,-1-1 0,-18 15 1,7-10-385,0 0-1,0-1 1,-37 17 0,-5-4-6455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8:0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24575,'0'-23'0,"1"-22"0,-1 45 0,0-1 0,0 1 0,0 0 0,0 0 0,0-1 0,1 1 0,-1 0 0,0 0 0,0 0 0,0-1 0,0 1 0,0 0 0,0 0 0,0 0 0,1-1 0,-1 1 0,0 0 0,0 0 0,0 0 0,0 0 0,1 0 0,-1-1 0,0 1 0,0 0 0,0 0 0,1 0 0,-1 0 0,0 0 0,0 0 0,1 0 0,-1 0 0,0 0 0,0 0 0,0 0 0,1 0 0,-1 0 0,0 0 0,0 0 0,1 0 0,-1 0 0,0 0 0,0 0 0,0 0 0,1 0 0,-1 0 0,0 0 0,0 1 0,0-1 0,1 0 0,-1 0 0,0 0 0,0 0 0,0 0 0,0 1 0,1-1 0,-1 0 0,0 0 0,0 0 0,0 1 0,0-1 0,0 0 0,0 0 0,0 0 0,0 1 0,1-1 0,9 15 0,13 33 0,18 58 0,-17-44 0,79 261 0,-67-198 0,-11-41 0,-4 2 0,17 140 0,-38-223 0,0-1 0,0 1 0,1 0 0,-1-1 0,1 1 0,-1 0 0,1-1 0,0 1 0,0-1 0,1 1 0,-1-1 0,3 4 0,-3-5 0,0-1 0,0 1 0,0-1 0,0 1 0,0-1 0,0 1 0,0-1 0,0 0 0,0 0 0,0 1 0,0-1 0,0 0 0,0 0 0,0 0 0,0 0 0,0 0 0,0-1 0,0 1 0,0 0 0,1 0 0,-1-1 0,0 1 0,0 0 0,0-1 0,-1 1 0,1-1 0,0 0 0,0 1 0,0-1 0,0 0 0,0 1 0,1-3 0,81-62 0,-59 43 0,2 1 0,1 1 0,0 2 0,1 1 0,51-24 0,-71 39 0,-1-1 0,1 1 0,0 0 0,0 1 0,0 0 0,0 0 0,1 1 0,-1 0 0,0 0 0,0 1 0,0 0 0,9 2 0,-11-1 0,0 0 0,-1 0 0,1 0 0,-1 1 0,0 0 0,1 0 0,-1 0 0,0 1 0,-1 0 0,1 0 0,-1 0 0,0 1 0,0-1 0,0 1 0,0 0 0,-1 0 0,3 6 0,6 15 0,-1 2 0,-1-1 0,-2 1 0,9 52 0,1 3 0,-16-78 0,-1 1 0,1-1 0,0 0 0,1 1 0,-1-1 0,1 0 0,0 0 0,0-1 0,1 1 0,-1-1 0,1 0 0,0 1 0,0-2 0,1 1 0,-1 0 0,1-1 0,0 0 0,0 0 0,0 0 0,0-1 0,7 3 0,-4-3 0,1 1 0,0-1 0,0-1 0,0 0 0,1 0 0,-1-1 0,0 0 0,0 0 0,0-1 0,0-1 0,1 1 0,10-5 0,29-12 0,-37 13 0,-1 0 0,1 1 0,0 0 0,0 1 0,0 0 0,19-1 0,-28 4 0,1 0 0,-1 1 0,0 0 0,1 0 0,-1 0 0,0 0 0,1 0 0,-1 1 0,0-1 0,0 1 0,0 0 0,0 0 0,0 0 0,-1 0 0,1 1 0,0-1 0,-1 1 0,0-1 0,0 1 0,0 0 0,0 0 0,0 0 0,1 3 0,5 10 0,-1-1 0,-1 1 0,6 24 0,-10-33 0,59 281 0,-5-16 0,-50-255 0,1 0 0,1-1 0,0 1 0,1-2 0,12 18 0,-8-13 0,0-1 0,13 34 0,-19-37 0,5 15 0,10 34 0,-20-57 0,0 0 0,-1 1 0,1-1 0,-1 1 0,-1-1 0,0 1 0,0-1 0,-1 1 0,-2 11 0,-7 2-1365,-2-7-5461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8:0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24575,'1'2'0,"-1"0"0,1-1 0,-1 1 0,1 0 0,0-1 0,0 1 0,0 0 0,0-1 0,0 1 0,0-1 0,0 0 0,0 1 0,0-1 0,1 0 0,1 2 0,27 19 0,-23-17 0,41 26 0,-30-20 0,-1 0 0,-1 1 0,0 0 0,23 24 0,19 23 0,81 64 0,-111-100 0,-25-20 0,1 0 0,0 0 0,-1 0 0,1-1 0,0 0 0,1 0 0,-1 0 0,0 0 0,0 0 0,1-1 0,-1 0 0,1 0 0,-1 0 0,1-1 0,0 1 0,-1-1 0,1 0 0,5-1 0,-3 0 0,-1-1 0,1 0 0,-1-1 0,1 1 0,-1-1 0,0 0 0,0-1 0,0 0 0,0 0 0,-1 0 0,8-7 0,1-4 0,-1 1 0,-1-1 0,-1-1 0,0 0 0,-1-1 0,-1 0 0,7-19 0,-4 12 0,0 0 0,22-31 0,-67 131 0,2-1-57,18-43-204,0 0-1,-2-1 0,-1-1 1,-22 30-1,11-26-6564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 24575,'10'-5'0,"3"-1"0,-13 6 0,0 0 0,0 0 0,1 0 0,-1 0 0,0 0 0,0 0 0,0 0 0,1 0 0,-1 0 0,0 0 0,0 0 0,0 0 0,1 0 0,-1 0 0,0 0 0,0 1 0,1-1 0,-1 0 0,0 0 0,0 0 0,0 0 0,0 0 0,1 0 0,-1 1 0,0-1 0,0 0 0,0 0 0,0 0 0,0 0 0,1 1 0,-1-1 0,0 0 0,0 0 0,0 0 0,0 1 0,0-1 0,0 0 0,0 0 0,0 0 0,0 1 0,0-1 0,0 0 0,0 0 0,0 1 0,0-1 0,0 0 0,0 0 0,0 0 0,0 1 0,-2 22 0,-1-1 0,-10 34 0,4-15 0,-24 148 0,-16 295 0,44 195 0,61-74-1365,-54-587-5461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24575,'-17'2'0,"25"4"0,5 3 0,14 10 0,17 14 0,68 38 0,-95-62 0,0-1 0,1-1 0,0 0 0,1-1 0,-1-1 0,1-1 0,36 3 0,-29-6 0,0-1 0,0-2 0,0 0 0,-1-2 0,1-1 0,-1-1 0,40-15 0,-15 0 0,0-1 0,71-47 0,-97 56 0,-17 11 0,-13 11 0,-31 27 0,-3-2 0,0-2 0,-53 31 0,70-47 0,-57 34-682,-87 41-1,89-53-6143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1012 24575,'-2'-14'0,"0"0"0,0 1 0,-1-1 0,-1 1 0,-6-18 0,-8-29 0,14 39 0,2 8 0,-1 0 0,0 0 0,-1 0 0,0 0 0,-8-14 0,8 25 0,1 9 0,0 17 0,3-21 0,-160 1409-658,67-627 678,86-735-20,3-19 0,0 0 0,3 0 0,2 52 0,-1-80 5,0 0 0,1 0 0,-1-1 1,1 1-1,-1 0 0,1 0 0,0-1 0,0 1 0,0-1 0,0 1 0,1-1 0,-1 1 0,1-1 0,-1 0 0,1 0 0,0 1 0,0-1 0,0 0 0,0-1 0,0 1 0,1 0 0,-1-1 0,0 1 0,1-1 0,-1 0 0,1 0 0,-1 0 0,1 0 0,0 0 1,-1 0-1,1-1 0,4 1 0,6 0 74,1-2 1,-1 1-1,0-2 1,1 0-1,19-5 1,-17 3-86,193-38-525,265-19-1,217 33-1240,7 26-347,-478 2 2554,2235 21-5846,-2218-17 4988,783 3 1193,-986-7-134,1 0 80,0 0 0,-1-2-1,1-2 1,-1-1 0,61-17-1,-92 21-609,0 0-1,0 0 0,0 0 0,0 0 0,0 0 1,-1-1-1,1 1 0,0-1 0,-1 0 0,1 0 1,-1 0-1,0 0 0,0 0 0,0-1 0,0 1 1,0-1-1,0 1 0,0-1 0,-1 1 0,1-1 1,-1 0-1,0 0 0,1-4 0,-2 3 5,0 0-1,0-1 0,0 1 1,-1 0-1,0-1 1,0 1-1,0 0 0,0 0 1,-1 0-1,1 0 0,-1 0 1,0 0-1,0 0 1,-1 1-1,1-1 0,-4-3 1,-21-25-19,-1 0 0,-42-34 0,-16-18-96,57 53 5,2-1 0,2-2 0,1 0 0,1-2 0,-19-42 0,30 52 0,2 0 0,1 0 0,1-1 0,1 0 0,1 0 0,2-1 0,0 0 0,2-48 0,5 29 0,2 2 0,2-1 0,3 1 0,1 0 0,2 1 0,22-50 0,134-248 0,-137 282 0,95-171 0,85-164 0,-26-12 0,-178 386 0,29-80 0,-33 87 0,-1 0 0,0 0 0,-1 0 0,0 0 0,-1-19 0,-1 29 0,-1 0 0,0 0 0,0 0 0,0 0 0,0 0 0,0 0 0,-1 1 0,0-1 0,0 0 0,0 1 0,0 0 0,-1-1 0,1 1 0,-1 0 0,0 0 0,1 1 0,-2-1 0,1 0 0,0 1 0,0 0 0,-1 0 0,1 0 0,-1 0 0,0 0 0,1 1 0,-5-2 0,-13-3 0,-1 0 0,1 1 0,-36-3 0,48 7 0,-570-38-486,436 34-37,-1567-40-3432,-3 33 315,1597 11 3625,-902 9-910,7 64 125,963-67 809,-143 23 261,156-21-86,1 2 0,0 2 0,-41 17 0,68-26-66,1 1 0,0-1 0,0 1 0,1 1-1,-1-1 1,1 1 0,-1 0 0,1 0-1,0 0 1,1 1 0,-1 0 0,1 0 0,0 0-1,-6 10 1,3 14-747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538 665 24575,'20'-8'0,"0"-1"0,0-1 0,-1 0 0,-1-1 0,25-19 0,-12 5 0,55-58 0,-72 68 0,-1-1 0,-1 0 0,-1-1 0,0 0 0,-1-1 0,-1 0 0,0-1 0,-2 0 0,9-31 0,-14 41 0,0 1 0,0-1 0,-1 0 0,0 1 0,-1-1 0,0 0 0,0 0 0,-1 0 0,0 1 0,-1-1 0,0 1 0,0-1 0,-1 1 0,0-1 0,0 1 0,-1 0 0,0 1 0,-1-1 0,1 1 0,-1-1 0,-1 1 0,1 1 0,-1-1 0,-11-8 0,6 7 0,-1 1 0,0 0 0,0 0 0,-1 1 0,1 1 0,-1 0 0,-1 1 0,1 0 0,0 1 0,-1 1 0,0 0 0,-18 0 0,-2 2 0,1 0 0,0 3 0,-66 12 0,62-6 0,1 1 0,0 1 0,-61 29 0,82-32 0,0 0 0,0 1 0,1 0 0,0 1 0,0 1 0,1 0 0,1 1 0,0 1 0,1-1 0,-16 23 0,23-28 0,0 0 0,1 0 0,-1 1 0,1-1 0,1 1 0,-1 0 0,1 0 0,1 0 0,0 0 0,0 0 0,0 0 0,1 0 0,1 15 0,1-11 0,1 0 0,0 0 0,1-1 0,0 1 0,0-1 0,1 0 0,1 0 0,10 14 0,7 6 0,1-2 0,2 0 0,1-2 0,55 44 0,197 122 0,-57-44 0,-206-138 0,-1 1 0,0 0 0,-1 1 0,0 1 0,-1 0 0,12 17 0,-23-29 0,-1 0 0,1 0 0,-1 1 0,0-1 0,0 0 0,0 1 0,0-1 0,0 1 0,0-1 0,0 1 0,-1-1 0,1 1 0,-1 0 0,0-1 0,0 1 0,0-1 0,0 1 0,0 0 0,-1-1 0,1 1 0,-1 0 0,0-1 0,0 1 0,0-1 0,0 0 0,0 1 0,0-1 0,0 0 0,-1 1 0,1-1 0,-1 0 0,0 0 0,0 0 0,0-1 0,0 1 0,-3 2 0,-5 3 0,0-1 0,0-1 0,-1 0 0,0 0 0,0-1 0,0 0 0,-14 2 0,-25 4 0,0-1 0,-1-3 0,0-2 0,0-2 0,-1-3 0,1-2 0,0-1 0,1-4 0,-1-1 0,-61-20 0,94 23-195,1-1 0,0-1 0,0 0 0,1-1 0,0 0 0,-16-14 0,-6-13-6631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232 128 24575,'-14'-5'0,"-13"-1"0,-13 0 0,-7-3 0,-2-1 0,13-3 0,17 1 0,22 2 0,23 3 0,17-2 0,19 1 0,14 1 0,13-2 0,4 0 0,-13 2-8191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378 133 24575,'8'-4'0,"-2"2"0,1-1 0,-1-1 0,0 1 0,9-8 0,-14 10 0,-1 1 0,1-1 0,-1 1 0,1-1 0,-1 1 0,1-1 0,-1 0 0,1 1 0,-1-1 0,1 0 0,-1 1 0,0-1 0,0 0 0,1 0 0,-1 1 0,0-1 0,0 0 0,0 0 0,0 1 0,0-3 0,0 2 0,-1 0 0,1 0 0,-1 0 0,1 0 0,-1 0 0,0 1 0,1-1 0,-1 0 0,0 0 0,0 0 0,1 0 0,-1 1 0,0-1 0,0 0 0,0 1 0,0-1 0,0 1 0,-2-2 0,-8-2 0,-1 0 0,0 0 0,1 1 0,-1 0 0,0 1 0,0 1 0,-1 0 0,-13 0 0,2 2 0,-1 0 0,1 2 0,-28 6 0,42-6 0,0-1 0,0 2 0,0-1 0,1 1 0,-1 1 0,1-1 0,0 2 0,0-1 0,1 1 0,0 1 0,0 0 0,0 0 0,-7 8 0,10-9 0,1 0 0,0 1 0,0-1 0,1 1 0,0-1 0,0 1 0,0 0 0,1 0 0,0 0 0,1 1 0,-1-1 0,1 0 0,1 1 0,-1-1 0,1 1 0,1-1 0,-1 0 0,1 1 0,2 7 0,1-1 0,1 0 0,0-1 0,1 1 0,0-1 0,1-1 0,0 1 0,1-1 0,1 0 0,0-1 0,0 0 0,1-1 0,1 0 0,-1 0 0,2-1 0,-1 0 0,1-1 0,18 9 0,-10-6 0,1-1 0,0-1 0,0-1 0,1-1 0,0-1 0,0 0 0,1-2 0,-1-1 0,1 0 0,30-2 0,-38-2 0,0 0 0,1-1 0,-1-1 0,0-1 0,-1 0 0,1-1 0,-1 0 0,1-1 0,-2 0 0,1-2 0,-1 1 0,0-2 0,-1 0 0,1 0 0,12-15 0,-17 16 0,0-1 0,-1 0 0,0 0 0,-1 0 0,0-1 0,0 0 0,-1-1 0,-1 1 0,0-1 0,0 0 0,-1 0 0,0 0 0,-1 0 0,0-1 0,-1 1 0,0 0 0,-1-1 0,0 1 0,-1-1 0,0 1 0,-4-12 0,3 11 0,-2 0 0,0 1 0,0-1 0,-1 1 0,-1 0 0,0 0 0,0 1 0,-1 0 0,0 0 0,-1 0 0,0 1 0,-1 0 0,0 1 0,0 0 0,0 0 0,-1 1 0,0 0 0,-1 1 0,0 0 0,-18-7 0,17 8 0,-1 1 0,1 0 0,-1 1 0,0 1 0,0 0 0,0 0 0,0 1 0,0 1 0,0 0 0,0 1 0,0 0 0,0 1 0,0 1 0,0 0 0,0 0 0,1 2 0,0-1 0,0 2 0,-13 6 0,21-10-57,1 0 0,-1 0 1,1 0-1,-1 1 0,1-1 0,0 1 0,0 0 0,0 0 0,0 0 0,0 0 1,1 0-1,-1 1 0,1-1 0,0 1 0,0 0 0,0-1 0,1 1 0,-1 0 0,1 0 1,0 0-1,0 0 0,0 1 0,0 6 0,6 15-6769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3 238 24575,'-1'-44'0,"0"22"0,0 0 0,2 1 0,0-1 0,1 0 0,2 0 0,8-30 0,-4 41 0,0 16 0,3 23 0,11 90 0,-5 0 0,3 137 0,-10-116 0,14 309-1365,-23-399-5461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24575,'5'-44'0,"-5"43"0,1 1 0,-1-1 0,0 0 0,0 0 0,1 1 0,-1-1 0,0 0 0,1 1 0,-1-1 0,0 0 0,1 1 0,-1-1 0,1 0 0,-1 1 0,1-1 0,0 1 0,-1-1 0,1 1 0,-1 0 0,2-1 0,-1 1 0,0 0 0,0 0 0,0 0 0,0 0 0,-1 1 0,1-1 0,0 0 0,0 1 0,0-1 0,0 1 0,-1-1 0,1 1 0,0-1 0,0 1 0,-1-1 0,1 1 0,0 0 0,-1-1 0,1 1 0,-1 0 0,1-1 0,0 3 0,6 7 0,-1 1 0,0 0 0,0 1 0,-1 0 0,-1-1 0,5 18 0,12 76 0,-14-63 0,0 42 0,-6-71 0,-1 1 0,-1 0 0,0-1 0,-1 1 0,-1-1 0,-7 27 0,10-40 0,0 0 0,0 0 0,0 0 0,-1-1 0,1 1 0,0 0 0,0 0 0,0 0 0,0 0 0,0 0 0,0 0 0,0 0 0,0 0 0,0 0 0,0 0 0,0 0 0,0 0 0,0 0 0,0 0 0,0 0 0,0 0 0,0 0 0,0 0 0,-1 0 0,1 0 0,0 0 0,2-15 0,6-22 0,11-23 0,2 2 0,3 0 0,57-102 0,-79 157 0,8-13 0,2-1 0,19-21 0,-27 34 0,0 0 0,0 1 0,0-1 0,0 1 0,1 0 0,5-3 0,-8 5 0,0 0 0,0 1 0,0-1 0,0 0 0,0 1 0,-1-1 0,1 1 0,0 0 0,0 0 0,0 0 0,0 0 0,0 0 0,0 0 0,0 0 0,0 1 0,0-1 0,2 2 0,-1-1 0,-1 1 0,1-1 0,-1 1 0,0 0 0,0 0 0,0 0 0,0 0 0,0 0 0,0 1 0,0-1 0,-1 0 0,1 1 0,-1 0 0,0-1 0,0 1 0,0 0 0,0-1 0,0 1 0,0 0 0,0 4 0,1 10 0,0-1 0,-1 23 0,0-28 0,-9 153 0,5-131 0,3-33 0,0 0 0,0 1 0,0-1 0,0 0 0,-1 0 0,1 1 0,0-1 0,0 0 0,0 1 0,0-1 0,0 0 0,0 0 0,0 1 0,0-1 0,0 0 0,0 0 0,0 1 0,0-1 0,0 0 0,0 1 0,0-1 0,1 0 0,-1 0 0,0 1 0,0-1 0,0 0 0,0 0 0,0 0 0,0 1 0,1-1 0,-1 0 0,0 0 0,0 0 0,0 1 0,1-1 0,-1 0 0,0 0 0,0 0 0,1 0 0,-1 1 0,0-1 0,0 0 0,1 0 0,-1 0 0,0 0 0,1 0 0,13-11 0,19-32 0,-27 34 0,97-117 0,-83 104 0,0 2 0,2 0 0,37-26 0,-54 43 0,0 0 0,0 0 0,0 0 0,0 1 0,0 0 0,0 0 0,1 0 0,-1 0 0,1 1 0,-1 0 0,1 0 0,-1 1 0,12 0 0,-14 0 0,0 1 0,0 0 0,1 0 0,-1 0 0,0 0 0,0 1 0,0-1 0,0 1 0,0 0 0,0 0 0,-1 0 0,1 0 0,-1 0 0,1 1 0,-1-1 0,0 1 0,0 0 0,0-1 0,0 1 0,0 0 0,-1 0 0,1 0 0,-1 0 0,2 5 0,1 6 0,0 1 0,0-1 0,-2 1 0,0 0 0,0 0 0,-1 0 0,-2 17 0,-15 109 0,4-55 0,9-50-1365,1-8-5461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327 319 24575,'5'-3'0,"1"0"0,-1-1 0,0 0 0,0 0 0,-1 0 0,1 0 0,-1-1 0,0 0 0,0 0 0,-1 0 0,1 0 0,-1 0 0,0-1 0,-1 0 0,1 1 0,-1-1 0,0 0 0,1-9 0,-1 10 0,-1-1 0,0 0 0,-1 0 0,1 0 0,-1 0 0,-1 0 0,1 0 0,-1 0 0,0 0 0,0 0 0,0 0 0,-1 0 0,0 1 0,0-1 0,-1 1 0,1-1 0,-1 1 0,-7-9 0,1 4 0,1 1 0,-2 0 0,1 1 0,-1 0 0,-1 1 0,1 0 0,-1 0 0,0 1 0,-1 1 0,1 0 0,-1 0 0,-23-5 0,29 9 0,-1 0 0,0 0 0,0 0 0,0 1 0,0 0 0,0 0 0,1 1 0,-1 0 0,0 0 0,0 1 0,1 0 0,-1 0 0,1 0 0,-1 1 0,1 0 0,0 0 0,0 1 0,0 0 0,0 0 0,1 0 0,0 0 0,0 1 0,0 0 0,-8 11 0,6-6 0,1 0 0,0 0 0,1 1 0,0 0 0,0 0 0,1 0 0,1 0 0,0 1 0,1-1 0,0 1 0,0 0 0,1-1 0,1 1 0,0 0 0,3 23 0,-1-23 0,1 1 0,0-1 0,0 0 0,1 1 0,1-2 0,0 1 0,0 0 0,1-1 0,1 0 0,0-1 0,1 1 0,-1-1 0,2-1 0,16 16 0,-20-22 0,-1 1 0,2-1 0,-1 1 0,0-2 0,1 1 0,-1 0 0,1-1 0,0 0 0,0 0 0,0-1 0,0 0 0,0 0 0,0 0 0,0-1 0,0 0 0,0 0 0,0 0 0,0-1 0,0 0 0,9-2 0,-5 0 0,-1-1 0,1 1 0,-1-2 0,0 1 0,0-1 0,-1-1 0,0 0 0,1 0 0,-2 0 0,1-1 0,10-13 0,-9 9 0,-7 7 0,0 1 0,0 0 0,1 0 0,-1 0 0,1 0 0,-1 0 0,1 1 0,0-1 0,0 1 0,0 0 0,0 0 0,1 0 0,4-2 0,-7 4 0,0 0 0,-1 0 0,1 0 0,-1 1 0,1-1 0,-1 0 0,1 1 0,-1-1 0,0 0 0,1 1 0,-1-1 0,1 0 0,-1 1 0,0-1 0,1 1 0,-1-1 0,0 1 0,1-1 0,-1 1 0,0-1 0,0 1 0,1-1 0,-1 1 0,0-1 0,0 1 0,0-1 0,0 1 0,0 0 0,0-1 0,0 1 0,0-1 0,0 1 0,0-1 0,0 1 0,0 0 0,0-1 0,-1 1 0,-2 28 0,2-25 0,-4 21-105,2-11-147,1 0 0,0 0 0,1 1 0,1 27 0,3-21-6574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47 136 24575,'1'-12'0,"-1"0"0,-1 0 0,0 0 0,-1 0 0,0 0 0,-1 1 0,-1-1 0,-5-14 0,9 25 0,-1 0 0,1 0 0,-1 0 0,1 0 0,-1 0 0,1 0 0,-1 0 0,0 1 0,0-1 0,1 0 0,-1 0 0,0 0 0,0 1 0,0-1 0,-1 0 0,2 1 0,-1 0 0,1 0 0,0 0 0,-1 0 0,1 0 0,0 0 0,-1 0 0,1 0 0,0 0 0,-1 0 0,1 0 0,0 1 0,-1-1 0,1 0 0,0 0 0,0 0 0,-1 1 0,1-1 0,0 0 0,0 0 0,-1 0 0,1 1 0,0-1 0,0 0 0,0 1 0,-1-1 0,1 0 0,0 1 0,0-1 0,0 1 0,-2 2 0,1 1 0,0 0 0,0 0 0,1-1 0,-1 1 0,1 0 0,0 7 0,20 280 0,-20-275 0,-1-12 0,1 1 0,0 0 0,0 0 0,0-1 0,0 1 0,1 0 0,0 0 0,0-1 0,0 1 0,1-1 0,-1 1 0,1-1 0,3 5 0,-5-9 0,1 0 0,-1 0 0,1 0 0,0 1 0,-1-1 0,1 0 0,0 0 0,-1 0 0,1-1 0,0 1 0,-1 0 0,1 0 0,0 0 0,-1 0 0,1-1 0,-1 1 0,1 0 0,-1 0 0,1-1 0,0 1 0,-1 0 0,1-1 0,-1 1 0,1-1 0,-1 1 0,0-1 0,1 1 0,-1-1 0,1 1 0,-1-1 0,0 1 0,0-1 0,1 0 0,-1 1 0,0-2 0,18-27 0,-15 23 0,14-24 0,11-20 0,50-67 0,-67 103 0,0 1 0,0 0 0,2 1 0,-1 0 0,2 1 0,-1 1 0,1 0 0,1 1 0,20-10 0,-30 16 0,1 1 0,-1 0 0,1 1 0,-1-1 0,1 1 0,-1 0 0,1 0 0,0 1 0,0 0 0,-1 0 0,1 0 0,0 0 0,-1 1 0,1 0 0,6 2 0,-7-1 0,-1 0 0,0 0 0,1 1 0,-1-1 0,0 1 0,0 0 0,0 0 0,-1 0 0,1 0 0,-1 1 0,0-1 0,0 1 0,0 0 0,0 0 0,-1 0 0,0 1 0,1-1 0,1 7 0,2 8 15,-1 1 0,0-1 0,-2 1-1,0 0 1,-1 0 0,-2 39 0,-18 122-1113,16-164 727,-14 91-6455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549 275 24575,'-25'-29'0,"20"22"0,0 1 0,0 0 0,-1 0 0,1 0 0,-1 1 0,-1 0 0,-10-7 0,16 11 0,0 1 0,0 0 0,1 0 0,-1-1 0,0 1 0,0 0 0,1 0 0,-1 0 0,0 0 0,0 0 0,0 0 0,1 0 0,-1 0 0,0 0 0,0 0 0,0 1 0,1-1 0,-1 0 0,0 0 0,1 1 0,-1-1 0,0 0 0,0 1 0,1-1 0,-1 1 0,1-1 0,-1 1 0,0-1 0,1 1 0,-1 0 0,1-1 0,-1 1 0,1 0 0,0-1 0,-1 1 0,1 0 0,0-1 0,-1 1 0,1 0 0,0 0 0,0-1 0,0 1 0,-1 0 0,1 0 0,0 1 0,-4 44 0,4-40 0,-14 205-145,-42 219-1,-70 205-196,108-555 335,-26 127 7,-103 510 0,141-684 0,-3 13 0,2 1 0,-3 78 0,10-119-2,0-1 1,1 0-1,-1 0 0,1 0 1,0 0-1,0 0 0,0 0 1,1 0-1,0-1 0,0 1 0,0 0 1,0-1-1,1 0 0,0 1 1,4 4-1,-3-6 11,-1 1-1,2-1 0,-1-1 1,0 1-1,0 0 0,1-1 1,0 0-1,-1 0 0,1 0 1,0-1-1,0 0 0,0 0 1,0 0-1,0 0 0,8-1 1,62 0 158,0-3 0,114-21 1,-90 11-137,625-64-3063,1016 22-1,-424 114 3081,-647-23-408,-638-34 48,239 6-767,-194-9 1519,113-16 0,-166 14-62,-1-2 0,0 0 0,0-2 0,26-10 0,-39 13-164,-1-1 0,1 1-1,-1-1 1,0 0 0,-1-1 0,1 0 0,-1 0-1,-1-1 1,1 0 0,-1 0 0,0 0 0,9-16-1,-6 5 86,-1-1 0,-1-1 0,-1 1 0,0-1 0,-1-1 0,-2 1 0,3-29 0,-4-146-472,-18-107 173,1-235 0,24 425 0,4 0 0,6 1 0,5 1 0,68-197 0,-80 275 0,-2 0 0,-1-1 0,-1 0 0,4-50 0,-11 68 0,-1 1 0,-1 0 0,0 0 0,-1-1 0,0 1 0,-1 0 0,0 0 0,-1 1 0,-1-1 0,-1 1 0,1 0 0,-2 0 0,-9-15 0,1 9 0,-1 0 0,0 0 0,-1 2 0,-1 0 0,-1 1 0,0 0 0,-1 2 0,-1 1 0,0 0 0,-1 1 0,0 2 0,0 0 0,-35-9 0,-13-1 0,-2 4 0,0 3 0,-94-6 0,-398 2-1202,-6 36 723,456-14 262,-3543 237-4579,3636-240 4737,-15 0 197,0 2 0,-60 15 0,61-6-1990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24575,'0'-5'0,"0"-5"0,0 2 0,0 8 0,0 9 0,0 11 0,0 13 0,4 13 0,3 14 0,3 6 0,1 5 0,3 5 0,0-2 0,1 2 0,-2-9 0,2-6 0,-2-13-8191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74 334 24575,'-1'-16'0,"-1"0"0,-1-1 0,0 2 0,-10-29 0,-7-33 0,19 70 0,1 0 0,-1 0 0,1 0 0,0 0 0,1 0 0,0 0 0,0 0 0,0 0 0,3-7 0,-3 11 0,1-1 0,-1 1 0,1-1 0,0 1 0,0 0 0,0 0 0,1 0 0,-1 0 0,1 0 0,0 0 0,-1 1 0,1-1 0,0 1 0,6-4 0,-2 3 0,0-1 0,1 1 0,-1 1 0,1-1 0,-1 1 0,15-1 0,2 0 0,0 2 0,0 1 0,40 6 0,-35-3 0,-1 2 0,1 2 0,44 16 0,-60-19 0,0 2 0,-1 0 0,1 0 0,-1 1 0,-1 1 0,1 0 0,-1 1 0,-1 0 0,16 17 0,-23-22 0,0-1 0,0 2 0,0-1 0,0 0 0,-1 0 0,0 1 0,0-1 0,0 1 0,-1 0 0,1 0 0,-1-1 0,0 1 0,-1 0 0,1 0 0,-1 0 0,0 0 0,-1 7 0,0-4 0,-1-1 0,0 1 0,-1-1 0,0 0 0,0 0 0,0 0 0,-1 0 0,0 0 0,0-1 0,-7 8 0,-6 5 0,-1-1 0,-1-1 0,-1-1 0,0 0 0,-39 22 0,13-12-273,-2-2 0,0-3 0,-1-1 0,-101 25 0,85-32-6553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24575,'-5'0'0,"-1"5"0,0 6 0,1 10 0,7 7 0,2 12 0,5 8 0,6 6 0,5 8 0,4 2 0,2 4 0,-3 0 0,-1-2 0,-4-3 0,-5-4 0,-5-10-8191</inkml:trace>
  <inkml:trace contextRef="#ctx0" brushRef="#br0" timeOffset="1">34 847 24575,'-5'-5'0,"-5"-1"0,-2-5 0,6-4 0,8 0 0,14-3 0,13 3 0,11-2 0,13-2 0,11 2 0,13 0 0,8 2 0,7-1 0,-2-2 0,-2 2 0,-12-1 0,-14 2 0,-18 4-8191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369 539 24575,'-28'-8'0,"-1"-1"0,1-1 0,1-1 0,0-1 0,0-2 0,2-1 0,-47-34 0,61 40 0,0 1 0,0-1 0,1-1 0,0 0 0,1 0 0,0-1 0,-12-20 0,19 28 0,0-1 0,0 1 0,0-1 0,1 0 0,0 1 0,0-1 0,0 0 0,0 0 0,1 0 0,-1 0 0,1 0 0,0 0 0,0 0 0,0 0 0,1 1 0,0-1 0,-1 0 0,1 0 0,1 0 0,-1 0 0,0 1 0,1-1 0,0 1 0,0-1 0,0 1 0,0 0 0,0 0 0,1 0 0,0 0 0,-1 0 0,7-4 0,5-5 0,2 1 0,0 0 0,0 1 0,0 1 0,2 0 0,32-10 0,116-28 0,-154 45 0,210-45 0,-173 40 0,1 1 0,75 2 0,-111 5 15,0 0 0,0 0 0,-1 1 0,1 1 0,0 0 0,-1 1 0,14 5 0,-23-7-68,-1 0 0,1 0 0,-1 0 0,1 0 0,-1 0 0,0 1 0,0 0 0,0-1 0,0 1 0,-1 0 0,1 0 0,-1 1 0,1-1-1,-1 0 1,0 1 0,-1 0 0,1-1 0,0 1 0,-1 0 0,0 0 0,0 0 0,0 0 0,-1 0 0,1 0 0,-1 0 0,0 0 0,0 5 0,-8 42-6773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66 352 24575,'-3'-33'0,"0"-1"0,-3 1 0,0 0 0,-2 1 0,-17-43 0,17 50 0,8 24 0,-7-22 0,7 17 0,6 13 0,14 29 0,-2 1 0,23 70 0,-6-16 0,-32-82 0,64 136 0,-57-127 0,0 0 0,2-1 0,0-1 0,0 0 0,27 25 0,-36-38 0,0 0 0,0 0 0,0-1 0,1 1 0,-1-1 0,1 0 0,0 0 0,-1 0 0,1-1 0,0 0 0,0 1 0,0-1 0,0 0 0,0-1 0,0 1 0,0-1 0,0 0 0,1 0 0,-1 0 0,6-1 0,-6-1 0,1 1 0,-1-1 0,0 0 0,1 0 0,-1 0 0,0-1 0,0 0 0,-1 1 0,1-1 0,0-1 0,-1 1 0,0 0 0,0-1 0,0 0 0,0 0 0,-1 0 0,5-7 0,21-47 0,42-121 0,1-68 0,-71 246 0,26-97 0,-45 216 0,-15 67 0,-97 604 0,109-650-1365,17-110-5461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213 685 24575,'-18'-24'0,"16"21"0,0 0 0,0-1 0,0 1 0,-1 1 0,1-1 0,-1 0 0,-5-3 0,8 6 0,0-1 0,0 1 0,0 0 0,-1 0 0,1 0 0,0 0 0,0 0 0,0 0 0,0 0 0,-1 0 0,1 0 0,0 0 0,0 0 0,-1 0 0,1 0 0,0 0 0,0 0 0,0 0 0,-1 0 0,1 0 0,0 0 0,0 0 0,0 0 0,-1 0 0,1 0 0,0 0 0,0 0 0,0 0 0,0 0 0,-1 1 0,1-1 0,0 0 0,0 0 0,0 0 0,0 0 0,-1 0 0,1 1 0,0-1 0,0 0 0,0 0 0,0 0 0,0 1 0,0-1 0,0 0 0,0 0 0,0 0 0,0 1 0,0-1 0,0 0 0,-1 0 0,1 0 0,1 1 0,-1-1 0,0 0 0,0 0 0,0 0 0,0 1 0,0-1 0,0 0 0,0 0 0,0 0 0,0 1 0,0-1 0,0 0 0,0 0 0,1 1 0,3 17 0,49 117 0,-1-3 0,-46-114 0,-2 0 0,1 1 0,-2 0 0,-1-1 0,1 28 0,-3-44 0,0 0 0,0 0 0,0 0 0,0 0 0,-1 0 0,1 0 0,0 0 0,-1 0 0,0 0 0,1 0 0,-1-1 0,0 1 0,0 0 0,0 0 0,0-1 0,0 1 0,-3 2 0,3-3 0,0-1 0,0 1 0,-1-1 0,1 0 0,0 1 0,0-1 0,-1 0 0,1 0 0,0 0 0,0 0 0,-1 0 0,1 0 0,0 0 0,0 0 0,-1 0 0,1-1 0,0 1 0,0-1 0,-1 1 0,1-1 0,0 1 0,0-1 0,0 1 0,0-1 0,0 0 0,0 0 0,0 0 0,-1-1 0,-10-8 0,1 0 0,1-1 0,0 0 0,0-1 0,1 0 0,-14-25 0,2-2 0,-17-46 0,17 29 0,1-1 0,4 0 0,1-2 0,4 0 0,1 0 0,4-1 0,1-63 0,5 101 0,1 0 0,2 0 0,0 0 0,1 1 0,1 0 0,1 0 0,14-31 0,-16 43 0,0 1 0,1 0 0,0 0 0,1 0 0,-1 0 0,2 1 0,-1 0 0,1 0 0,0 1 0,0 0 0,1 0 0,0 1 0,0 0 0,0 0 0,1 0 0,-1 1 0,1 1 0,0 0 0,15-4 0,-3 4 0,0 0 0,0 2 0,0 0 0,0 1 0,1 2 0,-1 0 0,0 1 0,0 1 0,21 7 0,-16-4 0,-1 2 0,1 1 0,-2 1 0,1 2 0,-1 0 0,35 26 0,-51-33 0,-1 1 0,0-1 0,0 1 0,-1 0 0,1 1 0,-2-1 0,1 1 0,-1 0 0,0 1 0,-1-1 0,0 1 0,0 0 0,-1 0 0,0 1 0,0-1 0,-1 0 0,1 16 0,-2-13 0,-2 0 0,1 0 0,-2 0 0,1 0 0,-2 0 0,1 0 0,-2-1 0,1 1 0,-2-1 0,0 0 0,0 0 0,-1-1 0,-11 17 0,1-7 0,-1 0 0,-1-2 0,-1 0 0,-1-2 0,0 0 0,-1-1 0,-23 13 0,-60 46 0,104-74 0,-1 0 0,0 1 0,1-1 0,-1 1 0,0-1 0,1 1 0,-1 0 0,0-1 0,1 1 0,-1 0 0,1-1 0,-1 1 0,1 0 0,0-1 0,-1 1 0,1 0 0,0 0 0,-1 0 0,1-1 0,0 1 0,0 0 0,0 0 0,0 0 0,0 0 0,0 0 0,0 0 0,1 0 0,-1 0 0,1-1 0,0 1 0,-1 0 0,1-1 0,0 1 0,0-1 0,-1 1 0,1-1 0,0 1 0,0-1 0,0 0 0,0 1 0,-1-1 0,1 0 0,0 0 0,2 1 0,55 2 0,-48-3 0,172-3 0,151 6 0,-325-3 0,11 2 0,37 8 0,-52-10 0,0 2 0,0-1 0,1 0 0,-1 1 0,0 0 0,0 0 0,-1 0 0,1 1 0,0-1 0,-1 1 0,1 0 0,-1 0 0,0 0 0,3 4 0,-5-6 0,0 1 0,0-1 0,-1 1 0,1 0 0,0-1 0,-1 1 0,0 0 0,1-1 0,-1 1 0,0 0 0,0 0 0,0-1 0,0 1 0,0 0 0,0-1 0,-1 1 0,1 0 0,0 0 0,-1-1 0,0 1 0,1 0 0,-1-1 0,0 1 0,0-1 0,0 1 0,0-1 0,0 0 0,0 1 0,0-1 0,0 0 0,-3 3 0,-4 3 0,0-1 0,0 1 0,0-2 0,-11 7 0,-17 7 0,-1-2 0,-70 23 0,-84 13 0,97-32-682,-109 10-1,134-25-6143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24575,'34'-9'0,"1"1"0,0 2 0,44-3 0,35-5 0,-49 2 0,0-3 0,102-39 0,-119 31 0,-46 22 0,1-1 0,0 0 0,-1 0 0,0 0 0,1 0 0,-1 0 0,0-1 0,0 1 0,0-1 0,0 1 0,0-1 0,-1 0 0,3-5 0,-4 7 0,0 0 0,1 0 0,-1 1 0,0-1 0,0 0 0,0 0 0,0 0 0,0 0 0,0 0 0,-1 0 0,1 0 0,0 0 0,0 0 0,-1 1 0,1-1 0,0 0 0,-1 0 0,1 0 0,-1 0 0,1 1 0,-1-1 0,1 0 0,-2 0 0,-22-15 0,-29 1 0,43 13 0,0 1 0,1 0 0,-1 0 0,0 1 0,0 0 0,1 1 0,-1 0 0,0 0 0,0 1 0,1 0 0,-17 7 0,21-7 0,0 1 0,1-1 0,-1 1 0,1 0 0,-1 1 0,1-1 0,0 1 0,0 0 0,1 0 0,-1 0 0,1 1 0,0-1 0,0 1 0,0-1 0,1 1 0,-1 0 0,1 0 0,0 0 0,1 1 0,-1-1 0,1 0 0,-1 9 0,1 6 0,0 0 0,1 0 0,2 1 0,0-1 0,1 0 0,0-1 0,8 21 0,50 132 0,-58-164 0,128 288-1365,-105-245-5461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206 476 24575,'-3'-3'0,"0"0"0,0 0 0,0 0 0,0 1 0,-1-1 0,1 1 0,-1 0 0,0 0 0,1 0 0,-1 1 0,0-1 0,0 1 0,0 0 0,0 0 0,0 1 0,-1-1 0,1 1 0,-8 0 0,9 0 0,0 1 0,0 0 0,1 0 0,-1 0 0,0 0 0,1 1 0,-1-1 0,1 1 0,0-1 0,-1 1 0,1 0 0,0 0 0,0 0 0,0 0 0,0 0 0,0 1 0,1-1 0,-1 0 0,1 1 0,-1 0 0,1-1 0,0 1 0,0 0 0,0-1 0,0 1 0,1 0 0,-1 5 0,-2 9 0,1 0 0,1 0 0,1 0 0,1 0 0,0 1 0,6 23 0,29 103 0,-29-119 0,6 17 0,2-1 0,2 0 0,29 51 0,-34-75 0,-12-17 0,0 1 0,0-1 0,0 0 0,0 0 0,0 0 0,0 0 0,1 0 0,-1 0 0,0 0 0,0 0 0,0 0 0,0 0 0,0 0 0,0 0 0,0 0 0,1 0 0,-1 0 0,0 0 0,0 0 0,0 0 0,0 0 0,0 0 0,0 0 0,0 0 0,1 0 0,-1 0 0,0 0 0,0 0 0,0 0 0,0 0 0,0 0 0,0 0 0,0 0 0,0 0 0,1-1 0,-1 1 0,0 0 0,0 0 0,0 0 0,0 0 0,0 0 0,0 0 0,0 0 0,0 0 0,0 0 0,0-1 0,0 1 0,0 0 0,0 0 0,0 0 0,0 0 0,0 0 0,0 0 0,0 0 0,0-1 0,0 1 0,0 0 0,0 0 0,0 0 0,0 0 0,0 0 0,0 0 0,-6-36 0,-12-23 0,-60-214 0,60 195 0,-13-123 0,29 176 0,-7-130 0,9 135 0,1 0 0,0 0 0,2 0 0,1 1 0,9-31 0,-12 46 0,0 0 0,1-1 0,-1 1 0,1 0 0,0 0 0,1 1 0,-1-1 0,1 0 0,-1 1 0,1-1 0,0 1 0,1 0 0,-1 0 0,0 0 0,1 1 0,0-1 0,-1 1 0,8-4 0,-6 5 0,-1 0 0,0 0 0,1 1 0,0 0 0,-1-1 0,1 2 0,-1-1 0,1 0 0,-1 1 0,1 0 0,-1 0 0,1 0 0,-1 1 0,0-1 0,0 1 0,0 0 0,0 0 0,5 3 0,6 5 0,-1 0 0,1 1 0,-2 0 0,1 1 0,-2 0 0,1 1 0,-2 1 0,0 0 0,-1 0 0,0 1 0,-1 0 0,0 1 0,-2 0 0,10 27 0,-13-31 0,-1 1 0,0 0 0,0 0 0,-2-1 0,1 2 0,-2-1 0,0 0 0,0 0 0,-1 0 0,-1 0 0,0 0 0,-1 0 0,0-1 0,-1 1 0,0-1 0,-1 0 0,-1 0 0,0 0 0,0-1 0,-12 16 0,4-11 17,0 0 0,-1-1 1,-1 0-1,-1-1 0,0-1 0,-26 16 0,-3-3-760,-69 28 1,43-24-6084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3633 610 24575,'-347'0'509,"-877"4"-2264,7 29-2283,1174-31 4098,-228 10-127,92-8 3184,175-4-3009,-30-2 1078,27-5-662,17-6-247,26-16-203,-25 22-74,-1-1 1,0-1-1,0 0 1,0 0 0,-1-1-1,-1 0 1,0-1 0,12-18-1,-6-5 0,-1 0 0,-1-1 0,-2-1 0,-1 1 0,-2-1 0,-2-1 0,-1 1 0,-2-1 0,-1 1 0,-7-60 0,6 93 0,-1 1 0,1-1 0,-1 1 0,0-1 0,1 1 0,-1-1 0,0 1 0,0 0 0,-1-1 0,1 1 0,0 0 0,-1 0 0,0 0 0,1 0 0,-1 0 0,0 0 0,0 0 0,0 0 0,0 1 0,0-1 0,0 1 0,-1 0 0,1-1 0,0 1 0,-1 0 0,1 1 0,-1-1 0,-4-1 0,-6 0 0,0 1 0,0 0 0,-1 0 0,-20 3 0,12 0 0,17-2 0,-83 2 0,-97 17 0,127-11-1365,34-6-5461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82 24575,'0'-2'0,"-1"0"0,0-1 0,1 1 0,-1 0 0,0-1 0,0 1 0,-1 0 0,1 0 0,0 0 0,-1 0 0,1 0 0,-1 0 0,0 1 0,1-1 0,-1 0 0,0 1 0,0-1 0,0 1 0,-5-2 0,-43-21 0,42 22 0,0-1 0,-1 1 0,1 1 0,-1 0 0,1 0 0,-1 0 0,0 1 0,1 0 0,-1 1 0,1 0 0,-1 1 0,1-1 0,-1 2 0,1-1 0,0 1 0,0 0 0,0 1 0,0 0 0,1 0 0,-1 1 0,1-1 0,0 2 0,1-1 0,-1 1 0,1 0 0,0 0 0,1 1 0,-1 0 0,1 0 0,1 0 0,-1 0 0,1 1 0,0 0 0,-4 12 0,5-10 0,0 1 0,0-1 0,1 1 0,0-1 0,1 1 0,0 0 0,1-1 0,0 1 0,0 0 0,2 0 0,-1-1 0,1 1 0,0-1 0,1 1 0,1-1 0,-1 0 0,2 0 0,6 12 0,-7-16 0,0 1 0,1-1 0,-1 0 0,1-1 0,0 1 0,1-1 0,-1 0 0,1 0 0,0-1 0,0 1 0,1-2 0,-1 1 0,1 0 0,0-1 0,0-1 0,0 1 0,0-1 0,0 0 0,1-1 0,-1 1 0,1-2 0,-1 1 0,1-1 0,-1 0 0,1 0 0,13-4 0,-13 3 0,0-1 0,0 0 0,0 0 0,0-1 0,-1-1 0,0 1 0,1-1 0,-1 0 0,0 0 0,-1-1 0,1 0 0,-1 0 0,0-1 0,0 0 0,-1 0 0,0 0 0,0-1 0,0 1 0,-1-1 0,0 0 0,0-1 0,-1 1 0,0-1 0,0 1 0,-1-1 0,3-12 0,-3 8 0,0 0 0,-1-1 0,-1 1 0,0 0 0,0-1 0,-1 1 0,-1 0 0,0 0 0,0-1 0,-2 1 0,1 1 0,-1-1 0,-1 1 0,0-1 0,-1 1 0,0 1 0,-8-11 0,10 16 7,0 0 0,0 0-1,-1 0 1,1 1 0,-1 0-1,0 0 1,0 0-1,-1 1 1,1-1 0,-1 1-1,0 1 1,0-1 0,0 1-1,0 0 1,0 0 0,0 1-1,-9-2 1,10 3-72,0 0 1,0 0-1,0 0 1,0 1-1,0 0 1,0 0-1,0 0 0,0 1 1,0 0-1,0-1 1,1 2-1,-1-1 1,1 0-1,-1 1 0,1 0 1,0 0-1,0 0 1,1 1-1,-1-1 1,1 1-1,-1 0 1,-2 4-1,-13 20-6761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2726 0 24575,'-3'1'0,"0"-1"0,-1 1 0,1 0 0,0 0 0,-1 0 0,1 1 0,-4 1 0,-21 8 0,-214 20 0,-281 0 0,300-25-47,-796 15-457,860-23 504,-217 7 0,332 1 0,30-4 0,0 0 0,0-1 0,-16 0 0,20-3 256,11-1 105,14-2-1792,2 2-5395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42 469 24575,'-1'-3'0,"0"0"0,0 1 0,0-1 0,0 1 0,0-1 0,-1 1 0,1-1 0,-1 1 0,0 0 0,0 0 0,-2-3 0,-14-21 0,17 24 0,0-1 0,0 0 0,1 1 0,-1-1 0,1 1 0,0-1 0,0 0 0,0 1 0,0-1 0,0 0 0,1 1 0,-1-1 0,1 0 0,-1 1 0,1-1 0,0 1 0,0-1 0,2-1 0,0 0 0,-1 0 0,1 0 0,0 1 0,1-1 0,-1 1 0,1 0 0,-1 0 0,1 0 0,7-3 0,7-4 0,2 2 0,-1 0 0,36-8 0,-47 13 0,315-64-301,11 23-416,816-37-335,-851 66 969,-240 13 83,-35 3 0,0-2 0,0 0 0,0-2 0,0-1 0,-1-1 0,24-8 0,-46 13 10,1 0 0,-1-1 0,0 1 0,0-1 0,0 1 0,0-1 1,0 1-1,0-1 0,-1 0 0,1 1 0,0-1 0,0 0 0,0 0 0,-1 0 0,1 0 0,0 1 0,0-3 1,-1 2-42,0 1 1,0-1 0,0 0-1,0 0 1,0 1 0,0-1 0,0 0-1,0 1 1,0-1 0,-1 0-1,1 1 1,0-1 0,-1 0-1,1 1 1,0-1 0,-1 0 0,1 1-1,-1-1 1,1 1 0,-1-1-1,1 1 1,-2-1 0,-16-14-5493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 24575,'0'-3'0,"1"0"0,0 1 0,-1-1 0,1 1 0,0-1 0,1 1 0,-1-1 0,0 1 0,1 0 0,-1-1 0,1 1 0,-1 0 0,1 0 0,2-2 0,-3 4 0,-1-1 0,1 1 0,-1-1 0,1 1 0,0-1 0,-1 1 0,1-1 0,0 1 0,-1 0 0,1-1 0,0 1 0,-1 0 0,1 0 0,0 0 0,0 0 0,-1-1 0,1 1 0,0 0 0,0 0 0,-1 0 0,2 1 0,-1-1 0,0 1 0,0-1 0,-1 1 0,1-1 0,0 1 0,0 0 0,-1 0 0,1-1 0,-1 1 0,1 0 0,-1 0 0,1 0 0,-1 0 0,1-1 0,-1 1 0,1 0 0,-1 0 0,0 0 0,0 0 0,0 0 0,1 2 0,4 38 0,-1 0 0,-4 79 0,-1-52 0,-28 1037-1028,0-41 572,28-918 231,8 342-436,-5-466 774,-2-7-115,1 1 0,0-1 1,1 0-1,1 1 1,1-1-1,0 0 0,7 16 1,-2-17-5920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24575,'11'10'0,"0"-1"0,0 0 0,1-1 0,0-1 0,0 0 0,1 0 0,0-1 0,0-1 0,22 6 0,12 1 0,71 7 0,-97-16 0,938 66-2663,-828-64 2080,2920 98-2554,-2924-99 3132,669-6-146,-777 1 130,-1 1 145,-1-1 0,1-1 0,0 0 0,-1-2 0,1 0 0,23-8 0,-40 11-139,1 1 1,-1-1 0,0 0 0,0 1 0,0-1-1,1 0 1,-1 0 0,0 0 0,0 0-1,0 0 1,0 0 0,0 0 0,0 0 0,-1 0-1,1 0 1,0 0 0,-1-1 0,2-1-1,-5-17-2213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64 24575,'-51'-22'0,"33"15"0,1-1 0,-17-10 0,29 11 0,14 6 0,26 4 0,-27-2 0,1016 78-2233,-705-60 2315,1373 77-4629,-742-43 2838,446 25 31,-1156-53 2694,-188-11-482,-51-14-480,0 0 0,0 0-1,0 1 1,-1-1 0,1 0 0,0 1-1,0-1 1,0 1 0,-1-1-1,1 1 1,0 0 0,-1-1 0,1 1-1,0 0 1,-1-1 0,1 1-1,-1 0 1,1 0 0,-1-1 0,0 1-1,1 0 1,0 2 0,-1-3-2,-1 1 0,1 0 0,0 0 1,0 0-1,-1 0 0,1-1 0,0 1 0,-1 0 1,1 0-1,-1-1 0,1 1 0,-1 0 0,1 0 1,-1-1-1,1 1 0,-1-1 0,0 1 1,-1 0-1,-37 20 2338,-9-3-2608,-1-3-3838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127 277 24575,'1'-5'0,"1"0"0,-1 1 0,1-1 0,0 0 0,4-7 0,3-9 0,5-3 0,-7 21 0,-5 18 0,-6 17 0,-1 1 0,-11 40 0,-1-3 0,-15 116 0,-10 200 0,29 193 0,13-568 0,0 1 0,1 1 0,-1-1 0,2 0 0,3 15 0,-5-25 0,1 0 0,-1 0 0,1 0 0,0 1 0,0-1 0,0 0 0,0 0 0,0 0 0,0-1 0,0 1 0,1 0 0,-1 0 0,1-1 0,-1 1 0,1 0 0,0-1 0,0 0 0,-1 1 0,1-1 0,0 0 0,0 0 0,0 0 0,0 0 0,1 0 0,-1-1 0,0 1 0,0-1 0,0 1 0,4-1 0,11-1 0,0-1 0,-1 0 0,1-2 0,-1 0 0,21-8 0,16-3 0,67-10 0,0 5 0,0 5 0,146 1 0,366 35 0,-365 2 0,-167-12 0,-90-10 0,-5 0 0,1-1 0,0 1 0,-1-1 0,1 0 0,8-1 0,-13 1 0,-1-1 0,1 1 0,0 0 0,0 0 0,-1-1 0,1 1 0,0 0 0,0-1 0,-1 1 0,1-1 0,0 1 0,-1-1 0,1 1 0,-1-1 0,1 1 0,-1-1 0,1 0 0,-1 1 0,1-1 0,-1 0 0,0 1 0,1-1 0,-1 0 0,0 0 0,1 1 0,-1-1 0,0 0 0,0 0 0,0 0 0,0 1 0,0-1 0,0 0 0,0 0 0,0 0 0,0 1 0,0-1 0,0 0 0,0 0 0,-1 1 0,1-1 0,0 0 0,-1 0 0,1 1 0,-1-2 0,-12-32 0,2 0 0,1 0 0,2-1 0,2 0 0,1 0 0,-1-39 0,7 15 0,3 1 0,18-93 0,41-114 0,-49 213 0,30-114 0,32-132 0,-72 283 0,-1-1 0,-1 1 0,0 0 0,-1-1 0,0 1 0,-1-1 0,-1 1 0,-3-16 0,2 25 0,0-1 0,0 1 0,0 0 0,-1 1 0,1-1 0,-1 0 0,-1 1 0,1 0 0,-1 0 0,0 0 0,0 0 0,-1 0 0,1 1 0,-1 0 0,0 0 0,0 0 0,-1 0 0,1 1 0,-1 0 0,1 0 0,-1 1 0,-7-3 0,-2 1 0,0 0 0,0 0 0,0 2 0,0 0 0,-1 0 0,-20 2 0,-99 11 0,75-4 0,-298 23 0,-189 18 0,4 28 0,529-74 0,-106 24 0,107-22 0,0 0 0,1 1 0,0 0 0,0 1 0,1 0 0,-22 15 0,31-20 0,0 1 0,1-1 0,-1 1 0,0-1 0,0 1 0,1 0 0,-1-1 0,1 1 0,0 0 0,-1 0 0,1 0 0,0 0 0,0 0 0,0 0 0,1 0 0,-1 1 0,0-1 0,1 0 0,-1 4 0,1-4 0,1 0 0,-1 0 0,1 0 0,-1-1 0,1 1 0,0 0 0,0 0 0,0-1 0,0 1 0,0-1 0,0 1 0,0-1 0,0 1 0,1-1 0,-1 1 0,1-1 0,-1 0 0,3 2 0,4 2 0,1-1 0,-1 0 0,1 0 0,0 0 0,0-1 0,1-1 0,17 3 0,-9-3-341,1-1 0,0 0-1,20-3 1,7-4-6485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 24575,'0'0'0,"0"-1"0,0 1 0,0-1 0,1 0 0,-1 1 0,0-1 0,0 1 0,1-1 0,-1 1 0,1-1 0,-1 1 0,0-1 0,1 1 0,-1-1 0,1 1 0,-1-1 0,1 1 0,-1 0 0,1-1 0,-1 1 0,1 0 0,0-1 0,-1 1 0,1 0 0,-1 0 0,1 0 0,0-1 0,-1 1 0,1 0 0,-1 0 0,1 0 0,0 0 0,-1 0 0,1 0 0,0 0 0,-1 1 0,1-1 0,0 0 0,-1 0 0,1 0 0,-1 1 0,1-1 0,-1 0 0,1 0 0,0 1 0,-1-1 0,1 1 0,-1-1 0,1 0 0,-1 1 0,0-1 0,1 1 0,-1-1 0,1 1 0,-1-1 0,1 2 0,4 6 0,0 0 0,0 1 0,0 0 0,-1 0 0,0 0 0,-1 1 0,0-1 0,-1 1 0,0-1 0,1 13 0,0-7 0,20 122 8,6 159-1,-17 144-168,-11-405 120,-24 721-866,0-523 272,-65 278 1,64-406-5194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759 387 24575,'3'-4'0,"1"-1"0,-1 0 0,0 1 0,0-1 0,-1-1 0,3-6 0,9-17 0,35-39 0,-35 50 0,-1 0 0,0-1 0,-1 0 0,-1-1 0,-1 0 0,11-29 0,-21 47 0,1 0 0,0-1 0,-1 1 0,1 0 0,-1 0 0,0 0 0,1-1 0,-1 1 0,0 0 0,-1 0 0,1-1 0,0 1 0,-1 0 0,1 0 0,-1-1 0,1 1 0,-1 0 0,0 0 0,0 0 0,0 0 0,0 0 0,-1 0 0,1 1 0,0-1 0,-1 0 0,1 0 0,-1 1 0,0-1 0,1 1 0,-1 0 0,0-1 0,0 1 0,0 0 0,-3-1 0,-5-2 0,-1 1 0,1 0 0,-1 1 0,1 0 0,-1 1 0,-10 0 0,-48-1 0,0 4 0,0 2 0,1 3 0,0 4 0,0 2 0,-106 36 0,153-42 0,0 1 0,-21 12 0,35-16 0,0 0 0,0 0 0,1 1 0,-1 0 0,1 1 0,0-1 0,1 1 0,-10 12 0,13-15 0,1-1 0,-1 1 0,1 0 0,0-1 0,0 1 0,0 0 0,0 0 0,1 0 0,-1 0 0,1 0 0,-1 0 0,1 0 0,0 0 0,0 0 0,1 0 0,-1-1 0,0 1 0,1 0 0,0 0 0,0 0 0,0 0 0,0 0 0,0-1 0,0 1 0,1 0 0,-1-1 0,1 1 0,0-1 0,4 4 0,3 4 0,0-1 0,1 0 0,0 0 0,1-1 0,17 10 0,46 21 0,2-3 0,126 42 0,-80-33 0,-51-19 0,-18-7 0,61 31 0,-109-47 0,1 0 0,0 0 0,-1 1 0,0 0 0,7 6 0,-11-9 0,-1-1 0,1 1 0,0 0 0,-1-1 0,1 1 0,-1 0 0,1-1 0,-1 1 0,0 0 0,1 0 0,-1-1 0,0 1 0,1 0 0,-1 0 0,0 0 0,0 0 0,0-1 0,0 1 0,0 0 0,0 0 0,0 0 0,0 0 0,0 0 0,0-1 0,0 1 0,0 0 0,-1 0 0,1 0 0,0 0 0,-1-1 0,1 1 0,0 0 0,-1 0 0,1-1 0,-1 1 0,1 0 0,-1-1 0,0 1 0,1 0 0,-1-1 0,0 1 0,1-1 0,-1 1 0,0-1 0,0 0 0,1 1 0,-1-1 0,-1 1 0,-12 5 0,0-1 0,-1 0 0,0-1 0,0-1 0,0 0 0,0-1 0,0-1 0,-26-1 0,12 2 0,-57 0 0,-137-12 0,171 4 0,1-2 0,0-3 0,-96-33 0,137 41-136,0-2-1,0 1 1,0-1-1,1-1 1,-1 0-1,1 0 1,1-1-1,-1 0 0,-8-9 1,-4-15-6690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30 24575,'12'0'0,"0"-2"0,0 0 0,-1 0 0,21-7 0,-20 5 0,0 1 0,0 0 0,16-1 0,-27 4 0,-1 0 0,1-1 0,-1 1 0,1 0 0,0 0 0,-1 0 0,1 0 0,-1 0 0,1 1 0,-1-1 0,1 0 0,0 0 0,-1 0 0,1 0 0,-1 1 0,1-1 0,-1 0 0,1 0 0,-1 1 0,1-1 0,-1 0 0,0 1 0,1-1 0,-1 1 0,1-1 0,-1 1 0,0-1 0,1 0 0,-1 2 0,-2 17 0,-20 22 0,20-38 0,-30 48-90,-177 296 312,174-281-597,4 2 1,2 1 0,-28 101 0,46-122-6452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67 24575,'5'-6'0,"-2"4"0,0-1 0,-1 0 0,1 0 0,-1 0 0,1 0 0,-1 0 0,0 0 0,0-1 0,-1 1 0,3-5 0,-6 7 0,-5 6 0,-4 9 0,3-2 0,1 0 0,1 0 0,0 0 0,1 1 0,0 0 0,1 0 0,1 1 0,0-1 0,0 1 0,1 0 0,1-1 0,1 20 0,0-26 0,1 0 0,-1 0 0,1 0 0,1 0 0,0 0 0,-1 0 0,2 0 0,-1-1 0,1 1 0,0-1 0,1 0 0,-1 0 0,1 0 0,1 0 0,-1-1 0,1 1 0,0-1 0,0 0 0,0-1 0,0 1 0,1-1 0,0 0 0,0 0 0,0-1 0,13 5 0,-9-4 0,0-1 0,0-1 0,0 0 0,0 0 0,0-1 0,1 0 0,-1-1 0,0 0 0,1 0 0,-1-1 0,0-1 0,13-3 0,-9 1 0,0-1 0,0-1 0,0 0 0,-1 0 0,0-2 0,0 0 0,22-17 0,-17 9 0,-1 0 0,-1-1 0,0-1 0,-1-1 0,-1 0 0,0-1 0,-2 0 0,0-1 0,-2 0 0,12-34 0,-17 40 0,0 0 0,3-31 0,-8 46 0,0 0 0,0 0 0,0 0 0,0 0 0,0 0 0,0 0 0,0 0 0,0 0 0,0 0 0,-1 0 0,1 0 0,0 0 0,0 0 0,0 0 0,0 0 0,0 0 0,0 0 0,0 0 0,0 0 0,0 0 0,0-1 0,0 1 0,0 0 0,0 0 0,0 0 0,-1 0 0,1 0 0,0 0 0,0 0 0,0 0 0,0 0 0,0 0 0,0 0 0,0 0 0,0 0 0,0-1 0,0 1 0,0 0 0,0 0 0,-6 14 0,-7 25 0,-25 114-682,-33 291-1,62-342-6143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550 124 24575,'-549'0'0,"2094"-17"-1791,-1227 12 1719,696-26-356,-995 30 428,-14 1 0,1 0 0,-1 0 0,1-1 0,-1 1 0,1-1 0,-1 0 0,1-1 0,-1 1 0,0-1 0,6-3 0,-11 5-2,0 0 1,1-1-1,-1 1 1,0 0-1,0 0 1,0-1-1,0 1 1,0 0-1,1-1 1,-1 1-1,0 0 1,0-1-1,0 1 1,0 0-1,0 0 1,0-1 0,0 1-1,0 0 1,0-1-1,0 1 1,0 0-1,0-1 1,0 1-1,0 0 1,-1-1-1,1 1 1,0 0-1,0 0 1,0-1-1,0 1 1,0 0-1,-1 0 1,1-1-1,0 1 1,0 0-1,0 0 1,-1-1-1,1 1 1,0 0-1,0 0 1,-1 0 0,1 0-1,0-1 1,-1 1-1,1 0 1,0 0-1,-1 0 1,1 0-1,-18-9 328,17 9-289,-80-25 142,36 14-6548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24575,'6'6'0,"1"0"0,1 0 0,-1-1 0,11 6 0,75 37 0,61 35 0,-140-73 0,0 0 0,0 0 0,-1 1 0,-1 1 0,0 0 0,-1 1 0,19 26 0,-25-30 5,0 0 1,-1 0-1,-1 0 0,1 1 0,-1-1 0,-1 1 1,0 0-1,0 0 0,-1 0 0,0 0 1,-1 0-1,0 0 0,0 0 0,-1 0 0,-1 0 1,1 0-1,-2-1 0,1 1 0,-1 0 0,-1-1 1,0 0-1,-7 13 0,-4 4-217,0-1 0,-2-1 0,-1 0-1,-1-1 1,-1-1 0,-30 25 0,0-4-6614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141 278 24575,'0'-278'0,"-1"597"-17,18 893-937,3-888 882,105 550 0,-121-857 72,3 24 0,2-1 0,2 0 0,2-1 0,32 70 0,-41-102-2,0 0 0,0-1 0,1 1 0,0-1 0,0 0 0,0-1 0,10 9 0,-11-11 13,-1-1 1,0 0-1,1 0 0,-1-1 0,1 1 0,-1-1 1,1 0-1,0 0 0,-1 0 0,1 0 1,0 0-1,0-1 0,0 0 0,0 0 0,0 0 1,-1 0-1,5-1 0,14-4 143,-1-1 0,1-1 0,-2-1 0,1-1 0,21-13 0,16-6-149,40-11-152,1 3 0,2 6 0,0 3 0,194-23 0,430 12-2402,94 54 694,4 26 195,-620-30 1565,80 4 25,570 29-602,-6-31 294,-797-14 509,-1-2-1,70-13 1,-115 15-22,-1-1 0,1 1 0,0-1 0,-1 0 0,1-1 0,-1 1 0,0-1 0,1 1 0,-1-1 1,0 0-1,0 0 0,0 0 0,5-5 0,-7 6-53,-1 0-1,0 0 1,1 0 0,-1 1 0,0-1-1,1 0 1,-1 0 0,0 0 0,0 0-1,0 0 1,0 0 0,0 1 0,0-1-1,0 0 1,0 0 0,0 0 0,0 0-1,0 0 1,-1 0 0,1-1 0,-2-1 134,1 0 0,-1 1 0,0-1 0,0 1 0,0-1 0,0 1 0,0-1 0,-4-2 0,-38-29 111,-1 2-1,-59-32 1,6 4 1196,42 23-1238,3-2-1,-58-54 1,87 70-254,1-2 1,1 0 0,1-2-1,1-1 1,1 0 0,-17-36-1,17 20-5,1-1 0,3-1 0,1 0 0,3-1 0,-11-95 0,15 42 0,10-186 0,5 186 0,4 1 0,4 0 0,5 2 0,61-175 0,-67 235 0,2 0 0,2 2 0,1 0 0,33-44 0,-50 76 0,0-1 0,-1 1 0,0 0 0,0-1 0,0 1 0,0-1 0,-1 0 0,1 1 0,-1-1 0,1-5 0,-2 7 0,0 0 0,0 1 0,0-1 0,-1 0 0,1 1 0,-1-1 0,1 0 0,-1 1 0,0-1 0,1 0 0,-1 1 0,0-1 0,0 1 0,0 0 0,0-1 0,-1 1 0,1 0 0,0-1 0,0 1 0,-1 0 0,1 0 0,-1 0 0,1 0 0,-1 0 0,1 1 0,-4-2 0,-17-7 0,-1 0 0,0 2 0,0 1 0,-1 0 0,-37-3 0,15 2 0,-520-64-902,-6 24-1508,498 42 2005,-1462-79-2549,-1 39 708,1395 42 2178,-299-2-615,16 35 316,414-29 407,-71 14-15,75-13 17,0 0-1,0 1 0,0-1 0,0 1 1,0 1-1,1-1 0,-11 9 0,15-11 30,1 0 0,0 0 0,-1 0 0,1 0 0,0 1 1,0-1-1,0 0 0,0 1 0,0-1 0,0 1 0,1-1 0,-1 1 0,0 0 0,1-1 0,-1 1 0,0 2 0,6 21 170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24575,'1'-5'0,"2"0"0,-1 0 0,0 0 0,1 0 0,0 0 0,0 1 0,0-1 0,1 1 0,7-8 0,-10 11 0,0-1 0,0 1 0,0 0 0,-1 0 0,1 0 0,0-1 0,0 1 0,0 0 0,0 1 0,1-1 0,-1 0 0,0 0 0,0 0 0,0 1 0,1-1 0,-1 0 0,0 1 0,1-1 0,-1 1 0,1 0 0,-1-1 0,0 1 0,1 0 0,-1 0 0,1 0 0,-1 0 0,1 0 0,-1 0 0,0 0 0,1 1 0,-1-1 0,1 0 0,-1 1 0,0-1 0,1 1 0,-1 0 0,0-1 0,0 1 0,1 0 0,-1 0 0,0 0 0,0 0 0,0 0 0,0 0 0,0 0 0,0 0 0,0 0 0,0 0 0,-1 0 0,1 1 0,0-1 0,0 3 0,6 9 0,-2 0 0,1 0 0,-1 1 0,3 16 0,-6-20 0,27 97 0,58 186 0,-68-238 0,3-1 0,3-1 0,36 59 0,-52-97 0,2 0 0,-1 0 0,2-1 0,-1 0 0,19 15 0,-26-26 0,0 0 0,-1 0 0,1 0 0,0-1 0,1 1 0,-1-1 0,0 0 0,1 0 0,-1-1 0,1 1 0,-1-1 0,1 0 0,0 0 0,0-1 0,-1 1 0,1-1 0,0 0 0,0 0 0,0-1 0,-1 1 0,1-1 0,0 0 0,0-1 0,8-2 0,-4-1 0,-1-1 0,1 1 0,-1-1 0,0-1 0,0 0 0,-1 0 0,0 0 0,0-1 0,0 0 0,-1 0 0,-1-1 0,6-9 0,7-17 0,25-67 0,-18 29 0,-4-1 0,-2-1 0,10-100 0,-17 54 0,-4-167 0,-9 254 0,-10-61 0,6 76 120,5 19-143,0 0 0,0 0 0,0 0 1,0 0-1,0-1 0,0 1 0,0 0 0,0 0 0,0 0 1,0-1-1,0 1 0,0 0 0,0 0 0,0 0 0,0-1 0,0 1 1,0 0-1,0 0 0,0 0 0,-1 0 0,1-1 0,0 1 1,0 0-1,0 0 0,0 0 0,0 0 0,0 0 0,-1-1 0,1 1 1,0 0-1,0 0 0,0 0 0,0 0 0,-1 0 0,1 0 0,0 0 1,0 0-1,0 0 0,0 0 0,-1 0 0,1 0 0,0 0 1,0 0-1,0 0 0,-1 0 0,1 0 0,0 0 0,0 0 0,0 0 1,-1 0-1,1 0 0,0 0 0,0 0 0,0 0 0,0 0 1,-1 0-1,1 0 0,0 0 0,0 0 0,0 1 0,0-1 0,0 0 1,-1 0-1,1 0 0,-4 14-6803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24575,'0'4'0,"5"2"0,2 5 0,-1 4 0,-1 6 0,-2 2 0,-1 8 0,0 2 0,-2 1 0,5 4 0,1 4 0,-1 1 0,0 1 0,-2-2 0,-1-3 0,-1-4 0,-1-3 0,0-7-8191</inkml:trace>
  <inkml:trace contextRef="#ctx0" brushRef="#br0" timeOffset="1">328 24 24575,'0'-5'0,"0"-6"0,-4 4 0,-3 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24575,'64'12'0,"-112"-20"0,14 11 0,1 0 0,0 3 0,0 0 0,0 2 0,1 2 0,0 0 0,-46 24 0,71-31 0,1 0 0,-1 1 0,1 0 0,0 0 0,0 0 0,1 1 0,-1 0 0,1 0 0,0 0 0,-8 12 0,12-14 0,-1 0 0,1 0 0,0 0 0,0 0 0,0 0 0,0 1 0,1-1 0,-1 0 0,1 1 0,0-1 0,0 0 0,0 1 0,0-1 0,1 0 0,-1 1 0,1-1 0,0 0 0,0 0 0,0 0 0,0 0 0,1 0 0,-1 0 0,1 0 0,0 0 0,3 5 0,7 7 0,0-1 0,0-1 0,2 0 0,-1 0 0,24 15 0,84 49 0,-84-54 0,-12-8 0,1 0 0,-1 1 0,39 34 0,-62-50 0,-1 1 0,0 0 0,1 1 0,-1-1 0,0 0 0,0 0 0,0 1 0,0-1 0,0 0 0,0 1 0,0-1 0,0 1 0,0-1 0,-1 1 0,1-1 0,-1 1 0,1 0 0,-1-1 0,0 1 0,1 0 0,-1 2 0,-1-2 0,1-1 0,-1 0 0,0 0 0,0 0 0,0 0 0,1 0 0,-1 0 0,0 0 0,0-1 0,0 1 0,0 0 0,0 0 0,-1-1 0,1 1 0,0-1 0,0 1 0,0-1 0,-1 1 0,1-1 0,0 0 0,-2 1 0,-8 0 0,0 1 0,0-2 0,0 1 0,0-1 0,-14-3 0,9 1-170,0-1-1,0-1 0,0-1 1,0 0-1,1-1 0,0-1 1,-26-15-1,2-6-6655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 24575,'0'-1'0,"0"1"0,0-1 0,0 1 0,0-1 0,0 1 0,0-1 0,0 1 0,0-1 0,1 1 0,-1-1 0,0 1 0,0-1 0,1 1 0,-1-1 0,0 1 0,1 0 0,-1-1 0,1 1 0,-1-1 0,0 1 0,1 0 0,0-1 0,-1 1 0,0 0 0,0 0 0,1 0 0,-1 0 0,0 0 0,0 0 0,0 0 0,1 0 0,-1 0 0,0 0 0,0 0 0,0 1 0,1-1 0,-1 0 0,0 0 0,0 0 0,0 0 0,1 0 0,-1 0 0,0 0 0,0 1 0,0-1 0,0 0 0,0 0 0,1 0 0,-1 0 0,0 0 0,0 1 0,0-1 0,0 0 0,0 0 0,0 0 0,0 1 0,0-1 0,0 0 0,0 0 0,0 0 0,1 1 0,-1-1 0,0 0 0,-1 0 0,1 1 0,0-1 0,0 0 0,0 0 0,0 0 0,0 1 0,0-1 0,0 0 0,0 0 0,0 0 0,0 0 0,0 1 0,0-1 0,-1 0 0,1 0 0,0 1 0,-22 164 0,21-157 0,-1-1 0,1 1 0,0 0 0,1 0 0,0 0 0,1 10 0,-1-17 0,0 1 0,1-1 0,-1 1 0,0-1 0,1 1 0,-1-1 0,1 1 0,0-1 0,-1 0 0,1 1 0,0-1 0,0 0 0,0 1 0,0-1 0,0 0 0,0 0 0,0 0 0,0 0 0,0 0 0,0 0 0,1 0 0,-1 0 0,0 0 0,1-1 0,-1 1 0,1 0 0,-1-1 0,1 1 0,-1-1 0,1 0 0,-1 0 0,1 1 0,-1-1 0,1 0 0,-1 0 0,1 0 0,0 0 0,1-1 0,23-5 0,-1 0 0,0-2 0,-1 0 0,44-23 0,-35 16 0,50-17 0,-38 21-1365,-8 4-5461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24575,'146'-124'0,"-101"82"0,2 2 0,72-46 0,-118 86 0,5-5 0,1 2 0,1-1 0,-1 1 0,8-3 0,-14 5 0,0 1 0,1-1 0,-1 1 0,0 0 0,0 0 0,0-1 0,0 1 0,0 0 0,0 0 0,1 0 0,-1 0 0,0 0 0,0 0 0,0 1 0,0-1 0,0 0 0,0 1 0,0-1 0,1 0 0,-1 1 0,0-1 0,0 1 0,0 0 0,-1-1 0,1 1 0,0 0 0,0-1 0,0 1 0,0 0 0,-1 0 0,1 0 0,0 0 0,-1 0 0,1 0 0,-1 0 0,1 0 0,0 1 0,0 8 0,0 0 0,0 0 0,-1 0 0,0 1 0,0-1 0,-1 0 0,-1 0 0,0 0 0,0 0 0,-5 10 0,-1 15 0,-35 162-74,3-17-572,-21 209 1,56-320-6181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42 628 24575,'-1'-14'0,"0"0"0,-2 1 0,1-1 0,-2 1 0,-6-18 0,6 20 0,0-1 0,0 1 0,2-1 0,-1 0 0,2 1 0,-1-1 0,1-13 0,2 23 0,-1 0 0,0 0 0,1-1 0,0 1 0,-1 0 0,1 0 0,0 0 0,0 0 0,0 0 0,1 0 0,-1 0 0,0 0 0,1 1 0,-1-1 0,1 0 0,-1 1 0,1-1 0,0 1 0,0-1 0,0 1 0,0 0 0,0 0 0,0 0 0,0 0 0,4-1 0,5-1 0,1 0 0,-1 0 0,23-1 0,-11 2 0,49-10 0,98-30 0,-131 30 0,0-2 0,-2-2 0,0-1 0,37-24 0,-63 33 0,0 0 0,-1 0 0,0-1 0,0-1 0,-1 0 0,0 0 0,9-15 0,-15 21 0,-1 0 0,0 0 0,0 0 0,0 0 0,-1 0 0,1 0 0,-1 0 0,0 0 0,0-1 0,-1 1 0,1-8 0,-1 10 0,-1-1 0,1 1 0,-1-1 0,0 0 0,1 1 0,-1-1 0,0 1 0,-1 0 0,1-1 0,0 1 0,-1 0 0,1 0 0,-1-1 0,0 1 0,1 1 0,-1-1 0,0 0 0,0 0 0,-1 1 0,-3-3 0,1 1 0,0 1 0,0 0 0,0 0 0,0 0 0,-1 1 0,1 0 0,0 0 0,-1 0 0,1 1 0,-1 0 0,0 0 0,1 0 0,-1 1 0,1-1 0,0 1 0,-1 1 0,1-1 0,0 1 0,-6 2 0,-5 3 0,0 0 0,1 1 0,0 0 0,-26 20 0,28-17 0,1 1 0,0 0 0,1 0 0,0 1 0,1 0 0,1 1 0,0 0 0,1 1 0,0 0 0,1 0 0,1 1 0,1 0 0,-7 29 0,6-19 0,2 1 0,1-1 0,2 1 0,0 0 0,1-1 0,2 1 0,1 0 0,6 25 0,-5-35-52,1-1-1,0 0 1,2 0-1,-1 0 1,2-1-1,0 0 1,1 0-1,0-1 1,2 0-1,-1-1 1,1 0-1,1-1 1,1 0-1,-1-1 1,2-1-1,-1 1 1,2-2-1,-1 0 1,1-1-1,0 0 0,1-2 1,0 1-1,0-2 1,0 0-1,30 4 1,28-1-6774</inkml:trace>
  <inkml:trace contextRef="#ctx0" brushRef="#br0" timeOffset="1">1081 354 24575,'-9'-4'0,"-8"-2"0,-6 0 0,-3 1 0,7 6 0,7 13 0,10 7 0,10 11 0,8 8 0,6 7 0,9 5 0,4 3 0,4-4 0,6-5 0,-5-11-8191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612 216 24575,'0'-9'0,"-5"-17"0,-6-14 0,-6-4 0,-4 0 0,-4 9 0,-2 18 0,-1 22 0,-5 24 0,-7 26 0,-9 21 0,-12 22 0,-8 17 0,-7 8 0,-4 6 0,11-19-8191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33 758 24575,'-4'0'0,"-7"0"0,-1-4 0,6-2 0,13-5 0,20 0 0,28 2 0,37 2 0,36 3 0,38-3 0,36 0 0,27 0-1398,20 3 1398,10-3-1865,-7-6 1865,-46 0-4928</inkml:trace>
  <inkml:trace contextRef="#ctx0" brushRef="#br0" timeOffset="1">1399 22 24575,'-24'-15'0,"18"9"0,15 6 0,88 24 0,136 53 0,-151-47 0,87 33-209,-3 7 0,235 136 0,-356-179 209,57 45 0,-89-60 0,1-1 0,-2 2 0,0 0 0,0 0 0,-1 1 0,-1 0 0,16 28 0,-23-36 0,-1 0 0,1 0 0,-1 0 0,0 0 0,0 0 0,-1 1 0,0-1 0,0 0 0,-1 1 0,0-1 0,0 1 0,0-1 0,-1 0 0,-2 12 0,1-10 0,-1-1 0,0 0 0,0 1 0,-1-1 0,0 0 0,-1-1 0,1 1 0,-1-1 0,0 0 0,-9 9 0,-5 0 0,0 0 0,-1-2 0,0 0 0,-1-1 0,0-1 0,-42 15 0,-180 44-1261,126-45-5042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892 784 24575,'-10'-13'0,"-11"-15"0,21 28 0,0 0 0,0-1 0,-1 1 0,1 0 0,0-1 0,-1 1 0,1 0 0,0 0 0,-1-1 0,1 1 0,-1 0 0,1 0 0,0 0 0,-1 0 0,1 0 0,-1-1 0,1 1 0,-1 0 0,1 0 0,0 0 0,-1 0 0,1 0 0,-1 0 0,1 0 0,0 0 0,-1 1 0,1-1 0,-1 0 0,1 0 0,-1 0 0,1 0 0,0 0 0,-1 1 0,1-1 0,0 0 0,-1 0 0,1 1 0,0-1 0,-1 0 0,1 1 0,0-1 0,0 0 0,-1 1 0,1-1 0,0 0 0,0 1 0,0-1 0,-1 1 0,1-1 0,0 0 0,0 1 0,0-1 0,0 1 0,0-1 0,0 0 0,0 1 0,0-1 0,0 1 0,0 0 0,-5 26 0,2 0 0,0 0 0,2 0 0,3 40 0,-1-5 0,1 255 0,-14 563 0,-34-497 0,18-194 0,26-160 0,2-29 0,0 0 0,0 1 0,0-1 0,0 0 0,0 1 0,0-1 0,0 0 0,0 0 0,0 1 0,0-1 0,0 0 0,0 1 0,1-1 0,-1 0 0,0 0 0,0 0 0,0 1 0,1-1 0,-1 0 0,0 0 0,0 0 0,0 1 0,1-1 0,-1 0 0,0 0 0,0 0 0,1 0 0,-1 0 0,0 1 0,1-1 0,-1 0 0,0 0 0,0 0 0,1 0 0,-1 0 0,0 0 0,1 0 0,-1 0 0,0 0 0,0 0 0,1 0 0,-1 0 0,0 0 0,1-1 0,-1 1 0,0 0 0,0 0 0,1 0 0,-1 0 0,0 0 0,0-1 0,1 1 0,-1 0 0,21-13 0,-13 7 0,18-8 0,1 2 0,0 0 0,0 2 0,1 1 0,1 1 0,-1 2 0,43-5 0,19 4 0,101 5 0,1028 88-1910,-682-36-762,2350 78 562,-2809-127 1892,-37 1 349,0-1 0,0-3 0,-1-1 0,69-15 0,-105 17-21,0 0-1,0 0 1,0 0 0,-1-1-1,1 1 1,-1-1 0,1 0-1,-1 0 1,0-1 0,0 1 0,0-1-1,5-5 1,-7 7-15,0-1 0,0 0 0,0 0 0,0 0 0,0 0 0,0 0-1,-1 0 1,1 0 0,-1 0 0,0 0 0,0 0 0,1 0 0,-1 0 0,-1-1 0,1 1 0,0 0 0,0 0 0,-1 0 0,1 0 0,-1 0 0,0 0 0,1 0-1,-3-3 1,-9-19 833,-21-28 0,25 40-851,-1-1 0,2 1 1,-1-1-1,2-1 0,0 1 0,0-1 1,2 0-1,-6-25 0,9 21-77,0 0 0,2 0 0,0 0 0,1 0 0,1 0 0,0 0 0,1 0 0,1 1 0,1 0 0,14-29 0,2 2 0,3 1 0,50-68 0,26-23 0,-6 12 0,116-202 0,-83 65 0,-117 231 0,-1-1 0,-1 0 0,-1 0 0,-2-1 0,-1 0 0,-1 0 0,0-44 0,-5 63 0,0 1 0,0-1 0,-1 0 0,0 1 0,-1-1 0,0 1 0,0 0 0,-1 0 0,-1 0 0,0 1 0,0 0 0,-1-1 0,0 2 0,0-1 0,-1 1 0,0 0 0,-1 0 0,0 1 0,0 0 0,0 0 0,-1 1 0,-15-8 0,-5-2 2,0 2 0,-1 1 0,-1 1 0,-52-12 0,-136-15-117,174 32 37,-776-99-3074,330 46 1414,-1021-148-3514,-880-106 3851,2046 279 421,344 35 977,-333-24-210,10 28 776,309-4-312,-1 1 1,1 1-1,0 0 0,0 1 0,0 1 1,1 0-1,-1 1 0,-26 14 0,9 8 1656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134 465 24575,'-1'1'0,"0"-1"0,0 0 0,0 0 0,0 1 0,0-1 0,0 1 0,1-1 0,-1 1 0,0-1 0,0 1 0,0 0 0,1-1 0,-1 1 0,0 0 0,1-1 0,-1 1 0,0 0 0,1 0 0,-1 0 0,1 0 0,-1-1 0,1 1 0,0 0 0,-1 0 0,1 0 0,0 0 0,0 1 0,-6 31 0,6-30 0,-12 109 0,-18 152 0,19-197 0,-36 122 0,41-175 0,2-16 0,5-23 0,19-64 0,49-137 0,55-79 0,-77 198 0,115-188 0,-157 287 0,8-12 0,24-28 0,-33 44 0,-1 0 0,1 0 0,0 1 0,0 0 0,0-1 0,1 1 0,-1 0 0,1 1 0,-1-1 0,1 1 0,0 0 0,9-2 0,-12 4 0,-1-1 0,1 1 0,0 0 0,-1 0 0,1 0 0,0 0 0,-1 1 0,1-1 0,-1 0 0,1 1 0,-1-1 0,1 1 0,-1-1 0,1 1 0,-1 0 0,1 0 0,-1 0 0,0 0 0,1 0 0,-1 0 0,0 0 0,0 0 0,0 0 0,0 0 0,0 1 0,0-1 0,0 0 0,0 1 0,0-1 0,0 2 0,2 5 0,0-1 0,-1 0 0,0 1 0,0-1 0,0 10 0,5 65 0,-8 152 0,-1-135 0,-1-16 0,2 121 0,1-199 0,1-1 0,-1 0 0,1 1 0,0-1 0,0 0 0,2 7 0,-2-10 0,-1-1 0,0 0 0,0 1 0,0-1 0,1 1 0,-1-1 0,0 0 0,0 1 0,1-1 0,-1 0 0,0 0 0,1 1 0,-1-1 0,0 0 0,1 0 0,-1 1 0,0-1 0,1 0 0,-1 0 0,1 0 0,-1 0 0,0 1 0,1-1 0,-1 0 0,1 0 0,-1 0 0,1 0 0,0-1 0,0 1 0,0 0 0,0-1 0,0 0 0,0 1 0,0-1 0,0 0 0,0 1 0,0-1 0,0 0 0,0 0 0,-1 0 0,1 0 0,0 0 0,0-1 0,21-32 0,-2 0 0,22-53 0,9-15 0,-6 23 0,3 2 0,93-115 0,-130 180 0,0-1 0,1 1 0,1 1 0,0 1 0,0-1 0,1 2 0,22-12 0,-31 18 0,-1 2 0,0-1 0,1 0 0,-1 1 0,1 0 0,0 0 0,-1 0 0,1 0 0,0 1 0,0 0 0,-1 0 0,1 0 0,0 1 0,0-1 0,-1 1 0,1 0 0,0 1 0,-1-1 0,1 1 0,-1 0 0,0 0 0,1 0 0,-1 1 0,0-1 0,-1 1 0,1 0 0,0 0 0,-1 0 0,1 1 0,4 6 0,3 4 0,-2 2 0,1-1 0,-2 1 0,0 0 0,-1 1 0,0 0 0,7 30 0,19 130 0,-33-173 0,28 341 58,-19-183-1481,-5-93-5403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48 24575,'0'-4'0,"0"-7"0,-5-6 0,-1 5 0,0 9 0,1 14 0,-3 19 0,0 14 0,1 18 0,2 13 0,-3 11 0,0 6 0,1 0 0,2-5 0,2-18-8191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16 294 24575,'-9'-103'0,"6"77"0,0-1 0,2-51 0,1 75 0,0 0 0,1 0 0,-1 1 0,1-1 0,-1 0 0,1 0 0,0 1 0,0-1 0,0 0 0,0 1 0,0-1 0,1 1 0,-1-1 0,1 1 0,-1 0 0,1 0 0,0 0 0,0 0 0,0 0 0,3-2 0,-2 3 0,0 0 0,0 0 0,0 0 0,0 0 0,0 1 0,0-1 0,0 1 0,0 0 0,0 0 0,0 0 0,1 0 0,-1 1 0,0-1 0,0 1 0,0 0 0,0 0 0,0 0 0,4 2 0,17 8 0,1 1 0,-2 1 0,0 1 0,29 22 0,81 77 0,-102-85 0,-1 1 0,-2 2 0,0 1 0,-2 1 0,-2 1 0,26 48 0,-43-68 0,0 1 0,-2 0 0,1 0 0,-2 0 0,0 1 0,-1 0 0,0-1 0,0 26 0,-4-30 0,1 1 0,-2-1 0,1 0 0,-2 1 0,1-1 0,-2 0 0,1 0 0,-2 0 0,1-1 0,-1 1 0,-1-1 0,0 0 0,-8 9 0,1-4 11,-1 0 0,0-1 0,0-1 0,-2 0 0,0-1 0,0-1-1,-1 0 1,0-1 0,-1-1 0,-19 7 0,-6 0-382,-1-2-1,0-2 1,-54 9 0,22-10-6455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44 24575,'24'-9'0,"-21"9"0,0-1 0,-1 0 0,1 0 0,0 0 0,-1 0 0,1 0 0,-1 0 0,1-1 0,-1 1 0,0-1 0,1 1 0,-1-1 0,0 0 0,0 0 0,2-3 0,-4 5 0,0 0 0,0 0 0,0 0 0,0-1 0,0 1 0,0 0 0,1 0 0,-1-1 0,0 1 0,0 0 0,0 0 0,0 0 0,0-1 0,0 1 0,0 0 0,0 0 0,0-1 0,0 1 0,0 0 0,0 0 0,0-1 0,0 1 0,-1 0 0,1 0 0,0 0 0,0-1 0,0 1 0,0 0 0,0 0 0,0 0 0,-1-1 0,1 1 0,0 0 0,0 0 0,0 0 0,0 0 0,-1-1 0,1 1 0,0 0 0,0 0 0,-1 0 0,-13-3 0,-17 6 0,16 1 0,-1 1 0,1 0 0,1 1 0,-1 1 0,1 0 0,0 1 0,0 1 0,1 0 0,1 0 0,-22 22 0,10-6 0,0 1 0,2 1 0,-36 57 0,38-49 0,2 0 0,1 1 0,-22 69 0,31-78 0,1 1 0,2 0 0,0 0 0,2 0 0,1 0 0,3 32 0,-1-48 0,2-1 0,0 1 0,0-1 0,1 0 0,0 0 0,0 0 0,2-1 0,-1 1 0,1-1 0,1 0 0,0 0 0,0-1 0,1 0 0,15 17 0,-15-20 0,0 0 0,1 0 0,0-1 0,-1 0 0,2 0 0,-1-1 0,0 0 0,1-1 0,0 1 0,0-2 0,0 1 0,0-1 0,0-1 0,1 1 0,-1-2 0,0 1 0,1-1 0,14-2 0,2-3 0,0 0 0,0-2 0,-1-1 0,0-1 0,0-1 0,-1-1 0,0-2 0,27-17 0,-4-3 0,-1-2 0,73-69 0,-87 70 0,-1-1 0,-2-1 0,30-50 0,-80 156 0,-6 10-273,4 1 0,2 1 0,5 1 0,-10 149 0,24-174-6553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642 318 24575,'-6'-5'0,"0"1"0,0 0 0,-1 0 0,1 0 0,-1 0 0,0 1 0,0 0 0,0 1 0,-1 0 0,-13-3 0,4 3 0,-1 0 0,1 0 0,-29 3 0,30 0 0,0 1 0,-1 1 0,1 1 0,0 0 0,1 1 0,-1 0 0,1 2 0,0 0 0,-27 16 0,24-10 0,0 1 0,0 1 0,1 0 0,1 1 0,1 1 0,-23 31 0,20-21 0,2 1 0,0 0 0,2 1 0,1 1 0,2 0 0,1 0 0,1 1 0,1 1 0,2-1 0,-3 44 0,8-47 0,0-1 0,2 1 0,1 0 0,2-1 0,0 0 0,2 0 0,1 0 0,1 0 0,1-1 0,1 0 0,2-1 0,0-1 0,2 1 0,1-2 0,0 0 0,2-1 0,0-1 0,2 0 0,0-1 0,2-1 0,0-1 0,0-1 0,2-1 0,24 13 0,-13-12 0,1-2 0,1-1 0,0-1 0,1-3 0,0 0 0,0-3 0,1-1 0,0-2 0,0-1 0,0-2 0,0-2 0,0-2 0,42-7 0,-36 2 0,-1-2 0,0-1 0,0-2 0,-1-3 0,-1-1 0,-1-1 0,0-3 0,-1-1 0,-2-2 0,68-56 0,-82 59 0,-1-2 0,-2 0 0,0-2 0,-1 0 0,-1-1 0,-1 0 0,-2-2 0,-1 0 0,-1 0 0,-1-1 0,-2-1 0,-1 0 0,-1 0 0,-2-1 0,0 0 0,-3 0 0,0-1 0,-2 1 0,-2 0 0,0-1 0,-2 1 0,-2 0 0,-1 0 0,-1 0 0,-1 1 0,-2 0 0,-1 1 0,-1 0 0,-23-37 0,17 37 0,-1 0 0,-1 1 0,-2 2 0,-1 0 0,-1 1 0,-1 2 0,-1 0 0,-1 2 0,0 0 0,-2 3 0,-1 0 0,0 1 0,-1 2 0,0 2 0,-1 0 0,-1 2 0,0 2 0,0 1 0,-1 1 0,0 2 0,0 2 0,-1 1 0,1 1 0,-1 2 0,1 1 0,0 2 0,0 2 0,-49 13 0,48-8 40,0 1 0,-62 31 0,82-36-205,0 2 0,1 0 0,0 1 0,1 1 0,0 0 0,0 0 0,1 1 0,-13 19 0,-3 14-6661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4308 134 24575,'24'4'0,"45"14"0,-91-13 0,-22-3 0,-1028-58-1574,744 30 1305,-1046-54 326,4 112-964,1222-13-120,105-9-3444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13 24575,'-4'0'0,"-2"-5"0,-5-1 0,0 5 0,2 7 0,2 7 0,-2 7 0,0 8 0,2 5 0,-3 5 0,1 7 0,1 3 0,-2 5 0,1-4 0,1-9-8191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726 378 24575,'0'-4'0,"-1"1"0,0-1 0,0 1 0,0 0 0,0 0 0,0-1 0,-1 1 0,0 0 0,1 0 0,-4-4 0,-24-29 0,26 33 0,-14-16 0,5 6 0,0 0 0,1-1 0,1 0 0,0 0 0,-12-26 0,20 36 0,1 0 0,-1 0 0,1 0 0,0 0 0,1-1 0,-1 1 0,0 0 0,1-1 0,0 1 0,0 0 0,1 0 0,-1-1 0,1 1 0,0 0 0,0 0 0,0-1 0,1 1 0,-1 0 0,1 0 0,0 1 0,0-1 0,0 0 0,1 1 0,-1-1 0,1 1 0,0-1 0,0 1 0,4-3 0,2-1 0,0 1 0,0 1 0,0-1 0,0 1 0,1 1 0,0 0 0,0 0 0,0 1 0,0 1 0,0-1 0,1 1 0,-1 1 0,16 0 0,-20 1 0,0 0 0,0 0 0,0 1 0,0 0 0,0 0 0,0 1 0,0-1 0,0 1 0,-1 0 0,1 1 0,6 3 0,-9-3 0,0-1 0,0 0 0,0 1 0,-1 0 0,1 0 0,0 0 0,-1 0 0,0 0 0,0 0 0,0 0 0,0 1 0,-1-1 0,1 1 0,-1-1 0,0 1 0,0 0 0,0 0 0,1 7 0,-2-2 0,0 1 0,-1-1 0,0 0 0,0 0 0,-1 1 0,0-1 0,-1 0 0,0 0 0,0-1 0,-1 1 0,0-1 0,-8 13 0,-5 4 0,0 0 0,-35 37 0,-1-8 0,-3-2 0,-1-2 0,-99 63 0,-207 101 0,349-207 0,7-4 0,0 1 0,0 0 0,0 0 0,0 1 0,1 0 0,-8 7 0,13-12 0,1 0 0,0 1 0,0-1 0,-1 0 0,1 0 0,0 1 0,0-1 0,0 0 0,-1 0 0,1 1 0,0-1 0,0 0 0,0 0 0,0 1 0,0-1 0,-1 0 0,1 1 0,0-1 0,0 0 0,0 1 0,0-1 0,0 0 0,0 1 0,0-1 0,0 0 0,0 1 0,0-1 0,1 0 0,-1 1 0,0-1 0,0 0 0,0 0 0,0 1 0,0-1 0,0 0 0,1 1 0,-1-1 0,0 0 0,0 0 0,0 1 0,1-1 0,-1 0 0,0 0 0,0 0 0,1 1 0,-1-1 0,0 0 0,1 0 0,-1 0 0,1 0 0,17 4 0,-17-4 0,316 19 0,-124-11 0,-162-6-100,283 10-1165,-221-14-5561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1444 589 24575,'-26'-26'0,"-1"1"0,-2 2 0,0 1 0,-2 1 0,0 2 0,-65-30 0,78 42 0,1 1 0,-1 0 0,0 2 0,-1 0 0,1 1 0,-1 0 0,0 2 0,1 0 0,-1 2 0,0 0 0,1 0 0,-1 2 0,1 0 0,-1 2 0,-25 9 0,-70 35 0,-105 65 0,123-63 0,50-27 0,2 2 0,1 1 0,0 3 0,-48 44 0,76-59 0,0 0 0,1 1 0,0 1 0,1 0 0,2 1 0,-1 0 0,2 1 0,0 0 0,2 1 0,0 0 0,1 0 0,1 0 0,-4 23 0,7-19 0,1 0 0,1 1 0,2-1 0,0 0 0,1 0 0,1 0 0,2 0 0,0 0 0,2-1 0,0 0 0,1 0 0,2-1 0,0 0 0,1 0 0,2-1 0,0-1 0,20 25 0,-8-16 0,1-1 0,1-1 0,1-1 0,1-1 0,1-2 0,2-1 0,0-1 0,1-2 0,1-1 0,46 17 0,-14-13 8,1-2-1,1-3 1,1-3-1,0-4 1,111 4-1,-103-13-123,1-4-1,-1-4 1,0-2 0,138-37-1,-168 32 101,0-2-1,-2-2 0,0-2 0,-1-2 1,-1-1-1,47-36 0,-59 36 18,-1-2 1,-1-1-1,-1-2 0,-2 0 0,0-2 0,-2-1 0,-2-1 0,25-44 0,-26 33-1,-2-1 0,-1-1 0,-3-1 0,-1 0 0,-3-1 0,-1 0 0,-3-1 0,-2 0 0,-2 0 0,-2 0 0,-6-59 0,1 66 0,-3 0 0,-1 0 0,-2 1 0,-2 0 0,-28-64 0,26 75 0,-1 0 0,-2 1 0,-1 1 0,-1 1 0,-1 0 0,-1 2 0,-42-38 0,39 42 8,-2 2 1,1 1-1,-2 1 1,0 1-1,-1 1 1,-1 2-1,0 0 1,0 2-1,-1 2 1,0 1-1,-1 1 1,-52-4-1,44 8-145,0 2 1,1 1-1,-1 3 0,0 0 0,1 3 0,0 1 0,1 2 1,-1 1-1,-58 28 0,14 4-6152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24 280 24575,'-1'-13'0,"0"0"0,-1 0 0,-6-18 0,5 20 0,0-1 0,1 0 0,0 1 0,0-19 0,3 26 0,-1 0 0,0 0 0,1 0 0,0 0 0,0 0 0,0 1 0,1-1 0,-1 0 0,1 0 0,0 1 0,0 0 0,0-1 0,1 1 0,-1 0 0,1 0 0,-1 0 0,6-4 0,3-1 0,0 1 0,0 0 0,1 1 0,-1 0 0,1 1 0,1 0 0,-1 1 0,1 0 0,0 1 0,0 1 0,16-2 0,15 1 0,0 1 0,44 5 0,-79-3 0,0 1 0,0 0 0,0 1 0,-1 0 0,1 0 0,-1 1 0,9 4 0,-15-7 0,-1 1 0,1 0 0,-1 0 0,0 0 0,1 0 0,-1 0 0,1 0 0,-1 0 0,0 0 0,0 1 0,0-1 0,0 0 0,0 1 0,0-1 0,0 1 0,0-1 0,0 1 0,-1-1 0,1 1 0,-1-1 0,1 1 0,-1 0 0,0-1 0,1 1 0,-1 0 0,0 0 0,0-1 0,0 1 0,-1 0 0,1-1 0,0 1 0,0 0 0,-1-1 0,1 1 0,-1 0 0,0-1 0,1 1 0,-1-1 0,0 1 0,0-1 0,0 1 0,0-1 0,-2 2 0,-10 12 0,0 0 0,-1-1 0,-1-1 0,0 0 0,0-1 0,-34 20 0,8-6 0,13-7 0,15-11 0,-1 1 0,2 0 0,-1 1 0,1 0 0,1 1 0,-20 23 0,30-32 0,0 0 0,0-1 0,0 1 0,0 0 0,0 0 0,1 0 0,-1 0 0,0 0 0,1 0 0,0 0 0,-1 0 0,1 0 0,0 0 0,0 0 0,0 0 0,0 0 0,1 0 0,-1 0 0,0 0 0,1 0 0,0 0 0,-1 0 0,1 0 0,0 0 0,0 0 0,0 0 0,0-1 0,0 1 0,0 0 0,1-1 0,-1 1 0,1-1 0,1 2 0,6 5 0,1-1 0,-1 0 0,1-1 0,18 9 0,-18-10 0,132 62 0,-76-38 0,66 41 0,-125-66 0,0 1 0,0 0 0,0 0 0,-1 0 0,8 10 0,-13-14 0,0 0 0,0 0 0,0 0 0,-1 0 0,1 0 0,-1 0 0,1 0 0,-1 0 0,1 0 0,-1 1 0,0-1 0,1 0 0,-1 0 0,0 1 0,0-1 0,0 0 0,0 0 0,0 2 0,-1-2 0,1 1 0,-1-1 0,0 0 0,0 1 0,1-1 0,-1 0 0,0 0 0,0 0 0,0 0 0,0 0 0,0 0 0,-1 0 0,1 0 0,0 0 0,0 0 0,-1 0 0,1-1 0,-3 2 0,-6 1 0,0 1 0,0-2 0,0 1 0,0-2 0,0 1 0,0-1 0,-1-1 0,-17-1 0,-85-13 0,42-1-1365,6 0-5461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1535 178 24575,'0'-4'0,"0"-1"0,-1 1 0,0 0 0,0 0 0,0-1 0,0 1 0,-1 0 0,1 0 0,-1 1 0,0-1 0,0 0 0,-1 0 0,1 1 0,-1 0 0,1-1 0,-1 1 0,0 0 0,-1 0 0,1 1 0,0-1 0,-1 1 0,1-1 0,-1 1 0,0 0 0,0 0 0,-6-1 0,-6-3 0,-1 1 0,0 0 0,-1 1 0,1 1 0,-22-1 0,-13 2 0,0 2 0,0 3 0,-99 16 0,67-1 0,-132 46 0,153-41 0,1 2 0,1 3 0,1 3 0,2 2 0,1 3 0,-77 64 0,109-78 0,1 2 0,2 0 0,0 1 0,1 1 0,2 2 0,-23 40 0,31-46 0,1 0 0,1 1 0,1 0 0,1 0 0,1 1 0,2-1 0,0 1 0,1 1 0,1 41 0,3-40 10,1 0 0,2 0-1,1 0 1,0 0 0,2 0 0,1-1-1,1 0 1,1-1 0,22 38-1,-13-32-44,1-1 0,1-1-1,2-1 1,1-1 0,0-1-1,46 36 1,-20-26-18,1-1 0,1-3 0,2-2 1,1-3-1,1-2 0,1-2 0,1-3 0,68 13 1,-67-20 52,0-3 0,1-2 0,-1-4 0,1-1 0,0-3 0,83-13 0,-103 7 0,1-1 0,-1-3 0,-1-1 0,0-2 0,0-1 0,-2-3 0,0 0 0,-1-3 0,-1-1 0,36-29 0,-32 17 0,-1-2 0,-2-2 0,-2 0 0,-2-3 0,-1-1 0,-2-1 0,-3-1 0,24-52 0,-28 48 0,-2-2 0,-2 0 0,-3-1 0,-1 0 0,-3-2 0,-3 1 0,4-96 0,-12 121 0,-1 0 0,-1 0 0,-2 0 0,-1 0 0,0 1 0,-2-1 0,-2 1 0,-19-43 0,18 49 0,-1 1 0,-1 1 0,-1 0 0,0 0 0,-1 1 0,-1 1 0,0 1 0,-1 0 0,-1 1 0,-1 0 0,-24-14 0,9 11 0,-1 0 0,-1 3 0,0 1 0,-1 1 0,0 2 0,-1 1 0,0 3 0,-73-5 0,52 9 0,0 3 0,0 3 0,0 2 0,0 3 0,-61 17 0,63-9-211,0 1 1,2 4 0,0 1 0,2 3 0,-96 64 0,53-19-6095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46 24575,'-16'-6'0,"1"0"0,-1 2 0,0 0 0,0 1 0,0 0 0,0 1 0,-18 1 0,14 0 0,0-1 0,0 0 0,-35-10 0,153 19 0,1074 66-656,-938-62 615,-184-8 41,-22 0 0,0-2 0,0-1 0,0-1 0,43-7 0,-70 8-2,0 0 1,0 0-1,-1 0 1,1-1-1,0 1 0,0 0 1,0 0-1,0-1 1,-1 1-1,1 0 1,0-1-1,0 1 0,-1-1 1,1 1-1,0-1 1,-1 1-1,1-1 1,0 0-1,0-1 1,-1 2 4,0-1 0,0 1 0,0-1 0,0 1 0,0-1 0,0 1 0,-1-1 0,1 1 0,0 0 0,0-1 1,0 1-1,-1-1 0,1 1 0,0 0 0,-1-1 0,1 1 0,0-1 0,-1 1 0,1 0 0,0 0 0,-1-1 1,1 1-1,-1 0 0,0-1 0,-31-14-1298,-9 2-4950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24 101 24575,'-3'-4'0,"0"0"0,1 0 0,-1 0 0,1 0 0,0-1 0,0 1 0,1-1 0,-1 0 0,1 1 0,0-1 0,0 0 0,1 0 0,-1 0 0,1 1 0,0-1 0,0 0 0,1 0 0,1-7 0,-2 12 0,1-1 0,-1 1 0,0-1 0,1 1 0,-1-1 0,1 1 0,-1-1 0,1 1 0,0 0 0,-1-1 0,1 1 0,-1 0 0,1-1 0,0 1 0,-1 0 0,1 0 0,-1 0 0,1 0 0,0-1 0,-1 1 0,1 0 0,0 0 0,-1 0 0,1 0 0,0 0 0,-1 1 0,1-1 0,0 0 0,-1 0 0,1 0 0,0 1 0,-1-1 0,1 0 0,-1 0 0,1 1 0,0 0 0,24 15 0,-24-16 0,15 15 0,0 0 0,0 1 0,-2 1 0,25 35 0,-16-16 0,30 62 0,-46-81 0,1 0 0,-2 1 0,0 0 0,3 21 0,-7-30 0,-1 0 0,-1 0 0,1 0 0,-1 0 0,-1 0 0,0 1 0,0-1 0,0 0 0,-1 0 0,-6 13 0,3-10-273,0-1 0,-1-1 0,0 1 0,-10 11 0,-32 33-6553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363 137 24575,'39'-25'0,"-30"20"0,-1 0 0,1 0 0,13-12 0,-20 16 0,-1-1 0,0 1 0,1-1 0,-1 1 0,0-1 0,0 1 0,0-1 0,0 0 0,0 1 0,0-1 0,-1 0 0,1 0 0,0 0 0,-1 1 0,1-1 0,-1 0 0,0 0 0,0 0 0,0 0 0,0 0 0,0 0 0,0 0 0,0 0 0,-1-2 0,0 2 0,0 1 0,0-1 0,0 1 0,0 0 0,0-1 0,0 1 0,0 0 0,0-1 0,0 1 0,-1 0 0,1 0 0,0 0 0,-1 0 0,1 0 0,-1 1 0,1-1 0,-1 0 0,0 1 0,1-1 0,-1 1 0,1-1 0,-1 1 0,0 0 0,0 0 0,1-1 0,-1 1 0,0 1 0,1-1 0,-1 0 0,-3 1 0,-5 0 0,1 1 0,-1 0 0,0 0 0,-10 5 0,-4 3 0,0 2 0,0 0 0,1 2 0,1 1 0,0 0 0,1 2 0,1 0 0,1 1 0,0 1 0,1 1 0,1 1 0,1 0 0,1 1 0,1 1 0,1 0 0,-16 40 0,25-53 0,0 1 0,1 0 0,1 1 0,0-1 0,0 0 0,1 1 0,0-1 0,1 1 0,1-1 0,0 0 0,0 1 0,1-1 0,0 0 0,1 0 0,0 0 0,1 0 0,9 18 0,-6-16 0,2-1 0,-1 0 0,1 0 0,1-1 0,0 0 0,0 0 0,1-1 0,1-1 0,0 0 0,0-1 0,0 0 0,1 0 0,18 7 0,4-2 0,0-1 0,1-2 0,0-1 0,0-2 0,1-1 0,0-2 0,0-1 0,0-3 0,0 0 0,0-3 0,0-1 0,0-1 0,-1-3 0,62-20 0,-80 22 0,0-2 0,-1 0 0,0-2 0,0 1 0,-1-2 0,0 0 0,-1-1 0,18-19 0,-26 23 0,0 1 0,-1-2 0,0 1 0,0-1 0,-1 0 0,0 0 0,-1 0 0,0-1 0,0 1 0,-1-1 0,0 0 0,-1 0 0,0 0 0,-1 0 0,0-1 0,0 1 0,-2-12 0,-1 4 0,-1 1 0,-1 0 0,0 0 0,-2 0 0,0 0 0,0 1 0,-2 0 0,0 0 0,-1 1 0,0 0 0,-1 0 0,-21-22 0,9 12 0,-2 2 0,0 0 0,-2 1 0,-1 2 0,-51-31 0,57 39 0,-1 2 0,0 0 0,0 1 0,-42-10 0,54 16 0,0 1 0,0 1 0,0 0 0,0 0 0,0 1 0,-1 0 0,1 1 0,0 0 0,0 1 0,0 0 0,0 0 0,0 1 0,-17 8 0,23-9-59,0 0 0,0 0-1,0 1 1,1 0-1,-1 0 1,1 0 0,0 0-1,0 0 1,0 1 0,0-1-1,0 1 1,1 0 0,0 0-1,0 0 1,0 0-1,0 0 1,0 0 0,1 1-1,0-1 1,0 0 0,0 1-1,0 7 1,2 20-6767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24575,'0'-1'0,"0"1"0,1-1 0,-1 0 0,0 0 0,1 0 0,-1 0 0,1 1 0,-1-1 0,1 0 0,-1 0 0,1 1 0,-1-1 0,1 0 0,0 1 0,-1-1 0,1 1 0,0-1 0,0 1 0,-1-1 0,1 1 0,0-1 0,0 1 0,0 0 0,0-1 0,27-7 0,-21 6 0,42-7 0,0 1 0,83-2 0,-64 6 0,719-25-1067,-486 22 1010,1278 7 57,-1440 5 0,253 3 0,-410-9 297,2-2 0,-1 0-1,-17-5 1,1 0-360,27 7 63,-1 0 0,0-1 0,1 0 0,0 0 0,-1 0 0,1-1 0,0 0 0,-9-6 0,14 8 0,-1-1 0,1 1 0,0-1 0,0 1 0,-1-1 0,1 0 0,0 0 0,0 1 0,1-1 0,-1 0 0,0 0 0,1 0 0,-1 0 0,1 0 0,-1 0 0,1 0 0,0 0 0,0 0 0,0 0 0,0 1 0,0-1 0,1 0 0,-1 0 0,0 0 0,1 0 0,-1 0 0,1 0 0,0 0 0,0 0 0,0 1 0,0-1 0,1-2 0,28-46 0,-18 32 0,-1 0 0,11-26 0,-20 39 0,0 0 0,0 1 0,-1-1 0,1-1 0,-1 1 0,-1 0 0,1 0 0,-1 0 0,0-1 0,0 1 0,0 0 0,-1 0 0,0 0 0,-1-8 0,1 12 0,0-1 0,0 1 0,1-1 0,-1 1 0,0-1 0,-1 1 0,1-1 0,0 1 0,0 0 0,0 0 0,-1 0 0,1 0 0,-1 0 0,1 0 0,-1 0 0,1 0 0,-1 0 0,1 0 0,-1 1 0,0-1 0,1 1 0,-1 0 0,0-1 0,1 1 0,-1 0 0,0 0 0,0 0 0,1 0 0,-1 0 0,0 0 0,0 0 0,1 1 0,-1-1 0,0 1 0,-1 0 0,-7 2 0,0 0 0,0 1 0,1 0 0,-15 9 0,-9 10 0,1 0 0,1 3 0,1 0 0,1 2 0,1 1 0,2 1 0,1 1 0,2 1 0,-31 57 0,48-78 0,0 0 0,0 1 0,1 0 0,1 0 0,0 0 0,1 1 0,0-1 0,1 1 0,0 0 0,1 0 0,1 20 0,1-26 0,0 1 0,1-1 0,-1 1 0,2-1 0,-1 1 0,1-1 0,0 0 0,0 0 0,1-1 0,0 1 0,0-1 0,1 1 0,0-1 0,0-1 0,0 1 0,0-1 0,1 0 0,0 0 0,0 0 0,12 6 0,0-2 0,0-1 0,0 0 0,1-2 0,0 0 0,1-1 0,-1-1 0,1 0 0,0-2 0,-1 0 0,37-2 0,-19-2 0,0-2 0,-1-2 0,0-1 0,70-23 0,-84 22 0,1-1 0,-2-1 0,1-1 0,-1-1 0,36-28 0,-49 34 0,0-1 0,0-1 0,-1 1 0,0-2 0,0 1 0,-1-1 0,0 0 0,0 0 0,-1 0 0,0-1 0,-1 0 0,0 0 0,0 0 0,-1 0 0,2-16 0,-4 11 0,0 0 0,-1 0 0,-1 0 0,0 0 0,-1 1 0,-1-1 0,0 0 0,-1 1 0,0-1 0,-1 1 0,-1 0 0,-1 1 0,0-1 0,0 1 0,-1 1 0,-1-1 0,0 2 0,-11-12 0,7 9 0,-1 1 0,0 0 0,0 1 0,-1 1 0,-1 0 0,0 1 0,0 1 0,-1 0 0,0 2 0,-1 0 0,0 0 0,0 2 0,0 0 0,-19-2 0,34 6-50,0 1-1,0-1 1,0 1-1,0 0 0,0-1 1,0 1-1,0 1 1,0-1-1,0 0 1,0 1-1,0-1 0,0 1 1,0 0-1,0 0 1,0 0-1,1 1 1,-1-1-1,0 1 0,1-1 1,-1 1-1,1 0 1,-1 0-1,1 0 1,0 0-1,0 0 1,-2 4-1,-4 12-6775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24575,'0'1'0,"1"0"0,-1 0 0,0 0 0,0-1 0,1 1 0,-1 0 0,0 0 0,1-1 0,-1 1 0,1 0 0,-1-1 0,1 1 0,-1-1 0,1 1 0,0 0 0,-1-1 0,1 1 0,-1-1 0,1 1 0,0-1 0,0 0 0,-1 1 0,1-1 0,0 0 0,0 0 0,-1 1 0,3-1 0,25 5 0,-23-5 0,241 11 0,-98-9 0,742 24-571,-356-13 306,247 19 265,-755-30 19,66 0 261,-83-3-231,0 1 1,0-2 0,0 1 0,0-1 0,0 0-1,0-1 1,11-5 0,-19 8-45,-1 0-1,1 0 1,0 0 0,-1 0-1,1-1 1,-1 1 0,1 0 0,-1 0-1,1-1 1,-1 1 0,1 0-1,-1-1 1,1 1 0,-1-1-1,1 1 1,-1 0 0,0-1 0,1 1-1,-1-1 1,1 1 0,-1-1-1,0 1 1,0-1 0,1 1-1,-1-1 1,0 0 0,0 1 0,0-1-1,0 1 1,0-1 0,1 1-1,-1-1 1,0 0 0,0 1-1,0-1 1,-1 1 0,1-1 0,0 0-1,0 1 1,0-1 0,0 1-1,-1-1 1,1 1 0,0-1-1,0 0 1,-1 1 0,1-1 0,0 1-1,-1-1 1,1 1 0,-1 0-1,1-1 1,0 1 0,-2-1-1,-28-17-1488,8 9-5342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19 24575,'-2'-16'0,"2"15"0,0 1 0,-1 0 0,1 0 0,0 0 0,0 0 0,0 0 0,0-1 0,0 1 0,-1 0 0,1 0 0,0 0 0,0 0 0,0 0 0,0 0 0,-1 0 0,1 0 0,0-1 0,0 1 0,0 0 0,-1 0 0,1 0 0,0 0 0,0 0 0,0 0 0,-1 0 0,1 0 0,0 0 0,0 0 0,0 0 0,0 0 0,-1 0 0,1 1 0,0-1 0,0 0 0,0 0 0,-1 0 0,1 0 0,-21 22 0,18-18 0,-186 247 0,168-225 0,-87 123 0,105-145 0,1 0 0,-1 0 0,1 0 0,0 0 0,1 0 0,-1 0 0,1 1 0,0-1 0,0 1 0,0-1 0,0 1 0,1 0 0,0-1 0,0 6 0,1-6 0,0-1 0,0 1 0,1 0 0,-1 0 0,1-1 0,0 1 0,0-1 0,0 0 0,0 0 0,1 1 0,-1-1 0,1-1 0,0 1 0,0 0 0,0-1 0,6 4 0,154 99-1365,-118-76-5461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429 115 24575,'0'-3'0,"0"0"0,0 0 0,-1 0 0,1 0 0,-1 0 0,1 0 0,-1 0 0,0 1 0,0-1 0,-1 0 0,1 0 0,0 1 0,-1-1 0,0 1 0,0-1 0,1 1 0,-5-4 0,2 3 0,0 0 0,0 0 0,0 1 0,0 0 0,0 0 0,0 0 0,-1 0 0,1 0 0,-1 1 0,-6-1 0,-1 0 0,1 1 0,0 0 0,-1 1 0,1 1 0,0-1 0,0 2 0,-1 0 0,-20 6 0,17-2 0,1 0 0,0 1 0,0 1 0,1 0 0,0 1 0,1 1 0,0-1 0,0 2 0,1 0 0,0 0 0,1 1 0,0 0 0,1 1 0,1 0 0,-12 24 0,14-26 0,1 0 0,1 1 0,0-1 0,1 1 0,0 0 0,0-1 0,1 1 0,1 1 0,0-1 0,1 0 0,0 0 0,1 0 0,0 0 0,1 0 0,0 0 0,1 0 0,0 0 0,1-1 0,1 1 0,8 17 0,-2-13 0,1 0 0,1-1 0,0 0 0,0-1 0,2 0 0,-1-1 0,2-1 0,0 0 0,0-1 0,1-1 0,1 0 0,-1-2 0,1 0 0,1-1 0,21 6 0,-2-3 0,0-2 0,1-1 0,1-2 0,-1-1 0,1-2 0,63-6 0,-82 2 0,0-1 0,-1-1 0,1 0 0,-1-2 0,0 0 0,0-1 0,0-1 0,23-14 0,-34 17 0,-1-1 0,1 0 0,-1 0 0,0-1 0,-1 0 0,0 0 0,0-1 0,0 0 0,-1 0 0,0 0 0,-1-1 0,0 0 0,0 0 0,-1 0 0,0-1 0,-1 1 0,0-1 0,3-19 0,-5 12 0,0 1 0,-1 0 0,-1 0 0,-1 0 0,0-1 0,-1 2 0,-1-1 0,-1 0 0,0 1 0,-1-1 0,0 2 0,-1-1 0,-1 1 0,-17-25 0,11 20 0,-1-1 0,-1 2 0,0 0 0,-1 1 0,-2 1 0,1 0 0,-2 2 0,0 0 0,-28-15 0,30 21 0,-1 0 0,-1 0 0,1 2 0,-1 1 0,0 0 0,-25-2 0,31 6 0,1 0 0,-1 1 0,1 0 0,-1 1 0,1 1 0,-1 0 0,1 1 0,0 0 0,0 1 0,-17 8 0,25-10-105,-1 1 0,1 0 0,0 1 0,0-1 0,1 1 0,-1 0 0,1 0 0,-1 0 0,1 0 0,1 1 0,-1 0 0,-2 5 0,-9 21-6721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24575,'-68'0'0,"104"12"0,110 12 0,202 8 0,-205-22 0,799 45-742,-934-54 742,157-1 0,-134-6-1241,-23 1-4967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30 24575,'-2'0'0,"1"0"0,-1 0 0,0 0 0,1 0 0,-1 0 0,1-1 0,-1 1 0,0 0 0,1-1 0,-1 0 0,1 1 0,-1-1 0,1 0 0,0 0 0,-1 1 0,-1-2 0,3 1 0,0 1 0,0 0 0,0 0 0,0 0 0,0-1 0,0 1 0,0 0 0,0 0 0,0 0 0,0-1 0,0 1 0,0 0 0,0 0 0,0 0 0,0-1 0,0 1 0,0 0 0,0 0 0,0 0 0,0-1 0,0 1 0,0 0 0,0 0 0,0 0 0,0 0 0,0-1 0,0 1 0,0 0 0,1 0 0,-1 0 0,0 0 0,0-1 0,0 1 0,0 0 0,0 0 0,1 0 0,-1 0 0,0 0 0,0 0 0,19-6 0,70-1 0,136 5 0,-106 4 0,957-1-2013,-992-1-4165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24575,'-2'150'0,"4"163"0,0-292 0,1 0 0,0 0 0,1 0 0,1 0 0,2-1 0,0 0 0,0 0 0,15 25 0,-7-20 0,0-1 0,2-1 0,0 0 0,2-1 0,34 31 0,-13-19 0,2-2 0,1-2 0,1-2 0,2-2 0,0-2 0,71 26 0,26 0 0,232 49 0,159-3 0,-207-41 0,1034 191 0,-296-92 0,-366-90 0,-373-37 0,213 12 0,-168-14 0,-154-8 0,524 34 0,-548-44 0,195-16 0,-312 2 0,-1-3 0,0-3 0,-1-4 0,-1-2 0,114-48 0,-146 47 0,-2-1 0,0-3 0,-2-1 0,0-1 0,-2-3 0,31-31 0,176-210 0,-206 227 0,18-22 0,61-95 0,-97 130 0,-1-1 0,-1-1 0,-2 0 0,-1-1 0,16-67 0,-9 5-1365,-16 72-5461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24575,'0'0'0,"0"-1"0,-1 1 0,1 0 0,0-1 0,0 1 0,0 0 0,0-1 0,1 1 0,-1-1 0,0 1 0,0 0 0,0-1 0,0 1 0,0-1 0,0 1 0,1 0 0,-1-1 0,0 1 0,0 0 0,0-1 0,1 1 0,-1 0 0,0 0 0,0-1 0,1 1 0,-1 0 0,0 0 0,1-1 0,-1 1 0,0 0 0,1 0 0,-1 0 0,0 0 0,1-1 0,0 1 0,15 5 0,14 18 0,-13-8 0,20 22 0,3-2 0,66 45 0,-37-39 0,2-4 0,1-3 0,148 48 0,243 29 0,393 11 0,-609-93 0,2058 212 0,-2160-227 0,803 37 0,-870-49 0,-1-3 0,0-4 0,118-23 0,-164 21 0,0-1 0,-1-1 0,0-2 0,-1-1 0,0-1 0,-1-2 0,-1-1 0,0-1 0,-2-1 0,1-1 0,33-35 0,237-289 0,-267 306 0,-2-2 0,-2 0 0,-2-2 0,-1-1 0,27-74 0,106-300 0,-149 400-227,0-1-1,-1 0 1,-1 0-1,-1 0 1,3-25-1,-6 31-6598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83 456 24575,'-1'8'0,"1"0"0,-2 0 0,1 0 0,-1 0 0,-5 12 0,-1 7 0,-9 36 0,2 1 0,4 0 0,-7 131 0,18-192 0,0 0 0,0 0 0,0-1 0,0 1 0,0 0 0,1 0 0,-1 0 0,1-1 0,0 1 0,0 0 0,0 0 0,0-1 0,0 1 0,1-1 0,-1 1 0,1-1 0,3 4 0,-3-5 0,0 0 0,0 0 0,0-1 0,0 1 0,0-1 0,0 0 0,0 1 0,0-1 0,0 0 0,0 0 0,1-1 0,-1 1 0,0 0 0,0-1 0,0 1 0,0-1 0,0 1 0,0-1 0,0 0 0,-1 0 0,1 0 0,0 0 0,0 0 0,-1 0 0,4-3 0,47-33 0,86-81 0,-32 26 0,75-47-902,6 7 0,6 9 0,261-123 0,-276 162-3681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24575,'17'-23'0,"-15"20"0,0 0 0,0-1 0,0 1 0,1 0 0,-1 1 0,1-1 0,5-4 0,-8 7 0,0 0 0,1 0 0,-1 0 0,1 0 0,-1 0 0,0 0 0,1 0 0,-1 0 0,1 0 0,-1 0 0,0 0 0,1 0 0,-1 1 0,0-1 0,1 0 0,-1 0 0,0 0 0,1 0 0,-1 1 0,0-1 0,1 0 0,-1 0 0,0 1 0,1-1 0,-1 0 0,0 0 0,0 1 0,0-1 0,1 0 0,-1 1 0,0-1 0,0 0 0,0 1 0,0-1 0,1 1 0,-1-1 0,0 0 0,0 1 0,0-1 0,0 1 0,0-1 0,0 0 0,0 1 0,0-1 0,0 1 0,3 23 0,-3-23 0,0 95 0,-1-73 0,0 1 0,2-1 0,0 0 0,2 0 0,0 1 0,12 39 0,-14-60 0,1 0 0,-1 1 0,1-1 0,-1 0 0,1 0 0,0 1 0,0-1 0,0-1 0,1 1 0,-1 0 0,1 0 0,-1-1 0,1 0 0,0 1 0,0-1 0,0 0 0,0-1 0,0 1 0,1 0 0,3 1 0,-2-2 0,1-1 0,-1 1 0,0-1 0,0 0 0,0 0 0,1-1 0,-1 1 0,0-1 0,0 0 0,0-1 0,0 1 0,0-1 0,9-4 0,38-23 0,0-1 0,-2-3 0,80-70 0,-67 52 0,6-3-104,285-217 341,-257 204-986,184-96 0,-189 120-6077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1 896 24575,'19'-6'0,"-18"6"0,0-1 0,0 0 0,0 1 0,0-1 0,0 1 0,1 0 0,-1-1 0,0 1 0,0 0 0,0-1 0,0 1 0,0 0 0,1 0 0,-1 0 0,0 0 0,0 0 0,0 1 0,0-1 0,1 0 0,-1 0 0,0 1 0,0-1 0,0 1 0,0-1 0,0 1 0,0-1 0,0 1 0,2 1 0,2 2 0,0 1 0,-1 0 0,1 0 0,-1 0 0,0 1 0,0-1 0,-1 1 0,1 0 0,-1 0 0,2 8 0,22 69 0,-22-66 0,25 133 0,2 7 0,-31-152 0,1-1 0,-1 1 0,1-1 0,0 1 0,0-1 0,0 0 0,1 0 0,0 0 0,0 0 0,0-1 0,6 7 0,-7-8 0,1-1 0,-1 0 0,0 1 0,0-1 0,1 0 0,-1-1 0,1 1 0,-1 0 0,0-1 0,1 1 0,0-1 0,-1 0 0,1 0 0,-1 0 0,1 0 0,-1 0 0,1 0 0,-1-1 0,1 1 0,-1-1 0,1 0 0,-1 0 0,4-2 0,13-6 0,-2-1 0,1-1 0,-1-1 0,-1-1 0,27-25 0,-6 5 0,1188-901-696,-936 754 805,-195 128-788,111-44 0,-106 59-5567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135 113 24575,'1'-24'0,"0"-24"0,-1 45 0,0 0 0,-1 0 0,1 1 0,-1-1 0,1 0 0,-1 1 0,0-1 0,0 0 0,0 1 0,0-1 0,-1 1 0,-2-5 0,4 7 0,0 0 0,0 0 0,0 0 0,0 0 0,0 0 0,0 0 0,-1-1 0,1 1 0,0 0 0,0 0 0,0 0 0,0 0 0,0 0 0,-1 0 0,1 0 0,0 0 0,0 0 0,0 0 0,0 0 0,0 0 0,-1 0 0,1 0 0,0 0 0,0 0 0,0 0 0,0 0 0,-1 0 0,1 0 0,0 0 0,0 0 0,0 0 0,0 0 0,-1 0 0,1 0 0,0 0 0,0 0 0,0 0 0,0 0 0,0 0 0,0 1 0,-1-1 0,1 0 0,0 0 0,-4 10 0,0 11 0,-54 415 0,14-126 0,43-296 0,-2 1 0,1-1 0,1 1 0,1 0 0,0 0 0,2 16 0,-1-27 0,0 0 0,0 0 0,0 0 0,0 0 0,1-1 0,0 1 0,-1 0 0,1-1 0,1 0 0,-1 1 0,0-1 0,1 0 0,0 0 0,-1 0 0,1-1 0,0 1 0,1-1 0,-1 1 0,0-1 0,1 0 0,-1 0 0,1-1 0,7 4 0,8 0 0,0 0 0,0-1 0,1-1 0,26 1 0,86-5 0,-96 0 0,514-29 0,-59 2 0,-442 27 0,-23 1 0,0-1 0,0-1 0,46-9 0,-71 11 0,0 0 0,0-1 0,0 1 0,0 0 0,0 0 0,0-1 0,0 1 0,0-1 0,0 1 0,0-1 0,0 1 0,0-1 0,0 1 0,-1-1 0,1 0 0,0 1 0,0-1 0,-1 0 0,2-1 0,-2 1 0,0 1 0,0-1 0,0 1 0,-1-1 0,1 1 0,0-1 0,0 1 0,0-1 0,-1 1 0,1-1 0,0 1 0,-1-1 0,1 1 0,0-1 0,-1 1 0,1 0 0,0-1 0,-1 1 0,1-1 0,-1 1 0,1 0 0,-1 0 0,1-1 0,-2 1 0,-40-17 0,40 16 0,-33-9-1365,2 2-5461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24575,'1'0'0,"1"-1"0,0 1 0,0-1 0,0 0 0,-1 0 0,1 0 0,0 0 0,-1 0 0,1 0 0,0 0 0,-1 0 0,2-2 0,14-9 0,-16 12 0,0 0 0,-1 0 0,1 0 0,-1 1 0,1-1 0,-1 0 0,1 0 0,-1 0 0,1 1 0,-1-1 0,1 0 0,-1 1 0,0-1 0,1 0 0,-1 1 0,1-1 0,-1 1 0,0-1 0,1 1 0,-1-1 0,0 0 0,1 1 0,-1-1 0,0 1 0,0 0 0,0-1 0,1 1 0,-1-1 0,0 1 0,0-1 0,0 1 0,0-1 0,0 1 0,0-1 0,0 1 0,0 0 0,4 33 0,1 59 0,1 5 0,93 394-697,-86-440 29,-5-17-6158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3556 241 24575,'0'-1'0,"0"1"0,0-1 0,1 1 0,-1 0 0,0-1 0,0 1 0,1 0 0,-1 0 0,0-1 0,0 1 0,1 0 0,-1 0 0,0-1 0,1 1 0,-1 0 0,0 0 0,1 0 0,-1 0 0,1-1 0,-1 1 0,0 0 0,1 0 0,-1 0 0,0 0 0,1 0 0,-1 0 0,1 0 0,-1 0 0,0 0 0,1 0 0,-1 0 0,1 0 0,-1 0 0,0 1 0,1-1 0,-1 0 0,0 0 0,1 0 0,0 1 0,3 17 0,-7 25 0,-25 86 0,-6 21 0,-25 260 0,57-303 0,4 0 0,6 0 0,3-1 0,34 137 0,-41-226 0,-2-11 0,0 0 0,-1 0 0,0-1 0,0 1 0,0 0 0,-1 0 0,0 0 0,0 0 0,0 0 0,-3 9 0,3-14 0,-1 1 0,0-1 0,1 0 0,-1 0 0,0-1 0,0 1 0,0 0 0,0 0 0,0 0 0,0-1 0,0 1 0,0 0 0,0-1 0,0 1 0,-1-1 0,1 1 0,0-1 0,0 0 0,-1 1 0,1-1 0,0 0 0,0 0 0,-1 0 0,1 0 0,-2 0 0,-41-5 0,28 3 0,-374-15 0,-1 27 0,311-7 0,-1427 80-955,741-15 862,754-67 210,0 0-1,0-1 1,0 0-1,-1 0 0,1-2 1,0 1-1,0-2 1,-16-4-1,-17-5-116,35 10 0,0 0 0,0 0 0,0-1 0,1-1 0,-13-6 0,18 8 0,1-1 0,-1 0 0,1 1 0,0-1 0,0 0 0,0-1 0,0 1 0,1 0 0,-1-1 0,1 1 0,0-1 0,0 0 0,0 0 0,0 0 0,1 0 0,-2-8 0,-2-10 0,1 0 0,2-1 0,0 1 0,1-24 0,11-93 0,-6 100 0,69-498 0,-18 165 0,-25 0 0,-31 320 0,-1 39 0,2 1 0,-1-1 0,2 0 0,0 0 0,0 0 0,4-15 0,-3 26 0,-1 0 0,0 0 0,0 0 0,1 1 0,-1-1 0,1 0 0,-1 1 0,1-1 0,0 1 0,-1-1 0,1 1 0,0 0 0,0 0 0,0 0 0,0 0 0,0 0 0,1 0 0,-1 0 0,0 1 0,0-1 0,0 1 0,1-1 0,-1 1 0,0 0 0,3 0 0,10 0 0,-1 0 0,26 5 0,-33-4 0,97 14 0,160 18 0,722-20-1114,-882-14 1085,1002-24-1776,-1039 24 1787,476-27 18,-526 24 293,-21-2 193,-25-3-1273,6 4-4430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48 224 24575,'-3'-3'0,"1"-1"0,-1 1 0,0-1 0,1 0 0,0 1 0,0-1 0,0 0 0,0 0 0,1-1 0,-1 1 0,1 0 0,0 0 0,-1-9 0,2 10 0,0 0 0,0 0 0,0 1 0,1-1 0,-1 0 0,1 0 0,0 1 0,-1-1 0,1 1 0,0-1 0,0 1 0,1-1 0,-1 1 0,1-1 0,-1 1 0,1 0 0,-1 0 0,1 0 0,0 0 0,0 0 0,0 0 0,1 0 0,3-2 0,8-3 0,1 0 0,0 0 0,0 2 0,1 0 0,27-6 0,91-7 0,-93 13 0,491-29-274,4 33-117,-341 2 345,-114-1 46,-25-1 0,96 10 0,-147-9 0,0 1 0,0 0 0,0 0 0,0 1 0,0 0 0,9 4 0,-13-5 0,0-1 0,0 1 0,0-1 0,0 1 0,-1 0 0,1-1 0,0 1 0,-1 0 0,1 0 0,0 0 0,-1-1 0,1 1 0,-1 0 0,1 0 0,-1 0 0,0 0 0,1 0 0,-1 0 0,0 0 0,1 0 0,-1 0 0,0 0 0,0 0 0,0 0 0,0 0 0,0 0 0,0 0 0,-1 0 0,1 0 0,0 0 0,0 0 0,-1 0 0,1 0 0,-1 0 0,1 0 0,-1 0 0,1 0 0,-2 1 0,-40 57 216,34-50-161,0 1 0,1 0 0,0 0 0,1 1 0,0-1 0,0 1 0,1 1 0,-5 16 0,7-10-55,0 0 0,2 0 0,0 0 0,1 0 0,1 0 0,0 0 0,2-1 0,8 35 0,8 11 0,28 65 0,-38-107 0,6 18 0,2 1 0,-2 1 0,-1 1 0,7 43 0,-20-81 0,0 1 0,0-1 0,-1 0 0,0 1 0,0-1 0,0 0 0,0 1 0,-1-1 0,0 0 0,0 0 0,0 1 0,0-1 0,-1 0 0,1 0 0,-1 0 0,-4 6 0,3-7 0,0 0 0,0 0 0,0-1 0,0 1 0,0-1 0,0 0 0,-1 0 0,1 0 0,-1-1 0,1 1 0,-1-1 0,0 1 0,0-1 0,0-1 0,1 1 0,-1 0 0,0-1 0,-5 0 0,-39-1 0,2-2 0,-1-2 0,-89-22 0,32 5 0,-241-29-305,-641-11-1,966 62 306,-20-1 0,-66 8 0,68 3 0,38-10 0,0 0 1,-1 1-1,1-1 0,0 0 1,-1 0-1,1 0 0,-1 0 1,1 0-1,0 1 0,-1-1 1,1 0-1,0 0 0,-1 0 1,1 1-1,0-1 1,0 0-1,-1 1 0,1-1 1,0 0-1,0 1 0,0-1 1,-1 0-1,1 1 0,0-1 1,0 0-1,0 1 1,0-1-1,0 0 0,-1 1 1,1-1-1,0 1 0,0-1 1,0 0-1,0 1 0,0-1 1,0 1-1,0-1 0,1 0 1,-1 1-1,0-1 1,0 0-1,0 1 0,0-1 1,0 0-1,1 1 0,-1 0 1,16 8-1282,11 0-5035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49 638 24575,'-2'0'0,"1"0"0,-1 1 0,1-1 0,-1 1 0,1 0 0,0-1 0,-1 1 0,1 0 0,0 0 0,-1 0 0,1 0 0,0 0 0,0 0 0,0 0 0,0 1 0,0-1 0,0 0 0,0 1 0,0-1 0,0 2 0,-14 30 0,13-25 0,0 1 0,0 0 0,1 0 0,1 0 0,-1-1 0,1 1 0,1 0 0,0 0 0,0 0 0,1 0 0,2 8 0,7 19 0,19 45 0,-13-39 0,-11-24 0,1-1 0,1 0 0,1 0 0,0 0 0,1-1 0,13 15 0,-19-26 0,1 0 0,1 0 0,-1 0 0,1 0 0,-1-1 0,1 0 0,1 0 0,-1 0 0,1-1 0,-1 0 0,1 0 0,0-1 0,0 0 0,0 0 0,0-1 0,0 0 0,0 0 0,14 0 0,24-4 0,-1-2 0,62-16 0,-18 4 0,644-62 0,5 65 0,-731 14 0,0 0 0,0 0 0,-1 0 0,1-1 0,0 0 0,0 0 0,8-4 0,-12 5 0,0-1 0,-1 0 0,1 0 0,-1-1 0,1 1 0,-1 0 0,0 0 0,1-1 0,-1 1 0,0 0 0,0-1 0,0 0 0,0 1 0,0-1 0,0 1 0,0-1 0,-1 0 0,1 0 0,-1 0 0,1 1 0,-1-1 0,0 0 0,1 0 0,-1 0 0,0 0 0,0 0 0,-1-2 0,0-11 0,-1 0 0,-1 1 0,-6-18 0,-5-34 0,4-119 0,4 38 0,-11-242 0,16 383 0,1 0 0,0 0 0,-1 1 0,0-1 0,-1 0 0,1 1 0,-1-1 0,0 1 0,0-1 0,-4-5 0,4 8 0,-1 1 0,1-1 0,0 1 0,-1 0 0,1 0 0,-1 0 0,0 0 0,0 0 0,0 0 0,0 1 0,0-1 0,0 1 0,0 0 0,0 0 0,-1 0 0,1 1 0,0-1 0,-7 0 0,-59-2 0,-108 7 0,125-2 0,-153 12 42,-115 3-1449,290-17-5419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56 771 24575,'-2'0'0,"0"0"0,0 0 0,0 0 0,0 0 0,0 1 0,0-1 0,0 1 0,1-1 0,-1 1 0,0 0 0,0 0 0,1 0 0,-1 0 0,0 0 0,1 0 0,-1 0 0,1 1 0,-1-1 0,-1 3 0,1-1 0,0 1 0,0-1 0,0 1 0,0-1 0,1 1 0,-1 0 0,1-1 0,0 1 0,0 5 0,-1 5 0,1-1 0,1 1 0,0-1 0,4 25 0,-2-27 0,0-1 0,1 0 0,0 0 0,0 0 0,1 0 0,0 0 0,1-1 0,0 1 0,0-1 0,1-1 0,1 1 0,-1-1 0,1 0 0,1 0 0,-1-1 0,1 0 0,13 8 0,-6-6 0,0 0 0,1-1 0,1-1 0,-1-1 0,1 0 0,0-1 0,1-1 0,-1-1 0,29 3 0,28-2 0,121-9 0,75-24 0,-153 15 0,-98 12 0,502-35 0,-493 37 0,-1 0 0,1-2 0,0-1 0,51-12 0,-71 13 0,-1-1 0,1 0 0,0 0 0,-1 0 0,1-1 0,-1 0 0,0-1 0,0 1 0,-1-1 0,1-1 0,-1 1 0,0-1 0,-1 0 0,1 0 0,-1-1 0,0 0 0,-1 0 0,0 0 0,0 0 0,5-14 0,6-34 0,-3-1 0,-2 0 0,3-86 0,-10 113 0,5-90 0,-7-127 0,-2 233 0,0 0 0,0 1 0,-2-1 0,0 1 0,0 0 0,-1-1 0,0 1 0,-1 1 0,-11-21 0,12 26 0,-1 0 0,1 0 0,-1 1 0,0-1 0,-1 1 0,1 0 0,-1 0 0,0 1 0,0 0 0,0 0 0,-1 0 0,1 1 0,-1 0 0,0 0 0,0 0 0,0 1 0,0 0 0,-8 0 0,-18-1 0,0 1 0,0 2 0,-1 2 0,-55 9 0,-51 3 0,-33-18-1365,78-1-5461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24575,'5'-4'0,"5"-7"0,7-1 0,5 1 0,7 3 0,9 3 0,7 2 0,5 1 0,8 2 0,8 4 0,2 3 0,-1-1 0,-3 0 0,-7 2 0,-14 0-8191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24575,'-5'0'0,"-1"5"0,4 6 0,8 1 0,8-1 0,5-3 0,9-2 0,5-3 0,6-1 0,5-2 0,5 0 0,7-1 0,5 1 0,0-1 0,-1 1 0,-5 4 0,-13 2-8191</inkml:trace>
  <inkml:trace contextRef="#ctx0" brushRef="#br0" timeOffset="1">341 164 24575,'-5'5'0,"-6"1"0,-6 4 0,5 2 0,8-3 0,11-2 0,8-2 0,6-7 0,9-4 0,9 0 0,2 1 0,3 1 0,4 2 0,-7 0-8191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24575,'0'4'0,"5"2"0,11 0 0,7-1 0,13-2 0,16-1 0,7 0 0,12-2 0,4 0 0,7 0 0,-9 0-8191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39 24575,'0'-36'0,"0"33"0,0 22 0,-4 133 0,-24 166 0,14-196-682,3 134-1,12-218-6143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3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86 158 24575,'-4'-3'0,"1"0"0,-1 0 0,0 1 0,0 0 0,0 0 0,0 0 0,-7-2 0,8 3 0,0 0 0,0 0 0,0 0 0,1 0 0,-1-1 0,0 1 0,0-1 0,1 0 0,-1 0 0,1 0 0,0 0 0,-1 0 0,1 0 0,0 0 0,0-1 0,-2-3 0,4 6 0,0-1 0,-1 1 0,1 0 0,0 0 0,0-1 0,0 1 0,-1 0 0,1-1 0,0 1 0,0 0 0,0-1 0,0 1 0,0 0 0,0-1 0,0 1 0,0 0 0,0-1 0,0 1 0,0 0 0,0-1 0,0 1 0,0 0 0,0-1 0,0 1 0,0 0 0,0-1 0,0 1 0,0 0 0,1-1 0,-1 1 0,0 0 0,0-1 0,0 1 0,1 0 0,-1 0 0,0-1 0,0 1 0,1 0 0,-1-1 0,17 3 0,19 13 0,-10 1 0,-1 2 0,0 1 0,34 33 0,29 24 0,-82-72 0,-1 0 0,1-1 0,0 1 0,0-1 0,0 0 0,0-1 0,1 1 0,-1-1 0,14 2 0,-16-4 0,-1 0 0,1 0 0,0 0 0,0 0 0,-1-1 0,1 1 0,0-1 0,-1 0 0,1 0 0,-1-1 0,1 1 0,-1-1 0,0 1 0,1-1 0,-1 0 0,0 0 0,0-1 0,0 1 0,4-5 0,15-18 0,-2-1 0,28-44 0,13-19 0,-43 69 0,-10 10 0,0 0 0,0 0 0,11-21 0,-20 29 0,-7 8 0,-12 12 0,14-13 0,-31 26-1365,-4 2-5461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24575,'-2'0'0,"-1"0"0,1 0 0,-1 1 0,1-1 0,0 1 0,-1 0 0,1 0 0,0 0 0,0 0 0,0 0 0,0 0 0,0 1 0,0-1 0,0 1 0,0-1 0,0 1 0,1 0 0,-1 0 0,0-1 0,1 1 0,0 0 0,-1 1 0,1-1 0,0 0 0,0 0 0,0 0 0,1 1 0,-1-1 0,0 0 0,1 1 0,-1 3 0,-2 12 0,1 0 0,1 0 0,1 25 0,0-10 0,-23 264 0,-3 45 0,22 461 0,6-432 0,20 21 0,-16-319 0,22 175 0,-27-243 0,0 1 0,0-1 0,1 1 0,0-1 0,-1 1 0,2-1 0,-1 0 0,1 0 0,0 0 0,0 0 0,0-1 0,0 1 0,1-1 0,0 0 0,0 0 0,0 0 0,1-1 0,-1 1 0,1-1 0,0 0 0,-1 0 0,10 3 0,7 2 0,0-1 0,1 0 0,0-2 0,30 3 0,-32-4 0,80 7 0,1-4 0,125-8 0,-104-1 0,81 1 0,-228-4 0,19 3 0,-1 1 0,1 0 0,-1 0 0,-11 1 0,16 0 0,-1 0 0,1 0 0,0 1 0,0 0 0,0-1 0,0 1 0,0 0 0,0 0 0,0 0 0,0 0 0,0 0 0,0 0 0,0 1 0,1-1 0,-1 1 0,0-1 0,1 1 0,-3 2 0,-1 5 0,0 1 0,0-1 0,0 0 0,1 1 0,1 0 0,0 0 0,0 0 0,1 1 0,0-1 0,1 0 0,0 1 0,1 18 0,3 14 0,14 77 0,-10-83 0,15 113 0,32 157 0,-53-303 0,0 2 0,0 0 0,1 0 0,0 0 0,0 0 0,0-1 0,1 1 0,0-1 0,5 8 0,-3-11-1365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4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245 163 24575,'0'-8'0,"1"0"0,-1 0 0,-1-1 0,0 1 0,0 0 0,-3-14 0,3 20 0,0 0 0,0 0 0,0 1 0,0-1 0,0 0 0,0 1 0,0-1 0,0 0 0,-1 1 0,1 0 0,-1-1 0,1 1 0,-1 0 0,1 0 0,-1-1 0,0 1 0,1 0 0,-1 1 0,0-1 0,0 0 0,0 1 0,0-1 0,0 1 0,0-1 0,0 1 0,0 0 0,0 0 0,-4 0 0,-1 1 0,0 0 0,-1 0 0,1 1 0,0 0 0,0 1 0,0 0 0,0 0 0,0 0 0,1 1 0,0-1 0,-1 2 0,1-1 0,1 1 0,-1 0 0,1 0 0,0 0 0,-6 9 0,2-4 0,2 0 0,-1 0 0,2 1 0,-1 0 0,1 1 0,1-1 0,0 1 0,1 0 0,-4 18 0,7-26 0,0 0 0,0 0 0,1 0 0,0 0 0,0 0 0,0 0 0,0 0 0,0 0 0,1 1 0,0-1 0,0 0 0,0-1 0,0 1 0,1 0 0,0 0 0,-1 0 0,1-1 0,0 1 0,1-1 0,-1 0 0,1 1 0,0-1 0,-1 0 0,1-1 0,0 1 0,1 0 0,3 2 0,1-1 0,-1-1 0,0 0 0,0 0 0,1-1 0,0 0 0,-1 0 0,1-1 0,0 0 0,0 0 0,0-1 0,0 0 0,0 0 0,11-2 0,3-2 0,0-1 0,-1-1 0,0-1 0,0 0 0,0-2 0,-1 0 0,28-18 0,-38 21 0,0-1 0,0 0 0,-1 0 0,1-1 0,-2-1 0,1 1 0,-1-1 0,0-1 0,-1 0 0,0 0 0,-1 0 0,0-1 0,-1 1 0,0-1 0,5-15 0,-9 22 0,0-1 0,0 1 0,0 0 0,-1-1 0,1 1 0,-1-1 0,0 1 0,-1-1 0,1 1 0,-1 0 0,0-1 0,0 1 0,0 0 0,0-1 0,-1 1 0,0 0 0,0 0 0,0 0 0,0 0 0,-1 1 0,1-1 0,-1 0 0,0 1 0,0 0 0,0 0 0,-1 0 0,1 0 0,-1 0 0,1 1 0,-1-1 0,0 1 0,0 0 0,0 1 0,-7-3 0,-3-1 0,0 1 0,0 1 0,0 0 0,-1 1 0,1 0 0,-1 1 0,1 1 0,-1 0 0,-20 4 0,22-2-105,-1 0 0,0 2 0,1 0 0,0 0 0,0 1 0,0 1 0,0 0 0,1 0 0,0 2 0,1-1 0,-1 2 0,-18 16 0,15-7-6721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81 24575,'-3'-1'0,"0"-1"0,1 1 0,-1-1 0,1 0 0,0 0 0,-1 0 0,1 0 0,0 0 0,0-1 0,0 1 0,1-1 0,-1 1 0,0-1 0,0-2 0,-15-17 0,13 19 0,0 0 0,0 0 0,-1 1 0,1 0 0,-1 0 0,1 0 0,-1 0 0,0 1 0,0 0 0,0 0 0,0 0 0,0 0 0,0 1 0,0 0 0,0 0 0,0 0 0,0 1 0,-7 1 0,-9 2 0,0 2 0,-39 16 0,47-17 0,-17 7 0,0 1 0,-38 24 0,58-31 0,-1 1 0,1 1 0,0 0 0,1 1 0,0-1 0,0 2 0,1-1 0,0 1 0,-8 12 0,15-18 0,-1-1 0,0 0 0,0 1 0,1-1 0,0 1 0,0 0 0,0-1 0,0 1 0,1 0 0,-1 0 0,1-1 0,0 1 0,0 0 0,0 0 0,1 0 0,-1-1 0,1 1 0,0 0 0,0-1 0,0 1 0,1 0 0,-1-1 0,1 0 0,0 1 0,0-1 0,0 0 0,0 0 0,0 0 0,1 0 0,0 0 0,-1-1 0,6 5 0,7 4 0,0 0 0,1-1 0,0-1 0,1-1 0,22 9 0,174 51 0,-22-8 0,-185-58 0,0 1 0,0-1 0,0 1 0,-1 0 0,0 1 0,1-1 0,-1 1 0,6 6 0,-10-9 0,0 0 0,0 1 0,0-1 0,0 0 0,-1 1 0,1-1 0,0 1 0,-1-1 0,1 1 0,-1-1 0,1 1 0,-1 0 0,1-1 0,-1 1 0,0 0 0,0-1 0,0 1 0,0-1 0,0 1 0,-1 0 0,1-1 0,0 1 0,-1 0 0,1-1 0,-1 1 0,1-1 0,-1 1 0,0-1 0,0 1 0,0-1 0,0 0 0,0 1 0,0-1 0,0 0 0,-2 2 0,-5 5 0,0 0 0,-1-1 0,0 0 0,0 0 0,-1-1 0,1 0 0,-13 5 0,-79 29 0,76-31 0,-26 9 0,-1-1 0,-1-3 0,0-3 0,0-1 0,-64 2 0,106-11 17,0-1 0,0-1 1,0 0-1,0 0 0,0-1 0,-19-6 0,26 7-82,0-1 1,1 1-1,-1-1 1,1 0-1,0 0 1,0 0-1,0-1 0,0 1 1,0-1-1,0 1 1,0-1-1,1 0 1,0 0-1,-1 0 0,1 0 1,0-1-1,1 1 1,-1-1-1,0 1 1,1-1-1,0 1 1,-2-8-1,0-19-6761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4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24575,'0'-1'0,"0"1"0,0-1 0,0 0 0,-1 1 0,1-1 0,0 0 0,0 1 0,0-1 0,0 0 0,0 1 0,0-1 0,1 1 0,-1-1 0,0 0 0,0 1 0,0-1 0,1 0 0,-1 1 0,0-1 0,0 1 0,1-1 0,-1 1 0,1-1 0,-1 1 0,0-1 0,1 1 0,-1-1 0,1 1 0,-1-1 0,1 1 0,-1 0 0,1-1 0,0 1 0,-1 0 0,1 0 0,-1-1 0,1 1 0,0 0 0,-1 0 0,1 0 0,0 0 0,-1 0 0,1 0 0,0 0 0,-1 0 0,1 0 0,0 0 0,1 1 0,0-1 0,-1 1 0,1 0 0,-1 0 0,0 0 0,1 0 0,-1 0 0,1 0 0,-1 0 0,0 0 0,0 1 0,0-1 0,0 0 0,0 1 0,0-1 0,0 1 0,0-1 0,0 3 0,4 16 0,0 0 0,-2 1 0,-1-1 0,0 1 0,-1 0 0,-3 25 0,1-5 0,-1 74 0,1 67 0,3-144 0,1 0 0,15 64 0,-15-92-151,1-1-1,-1 0 0,2 0 0,-1-1 1,1 1-1,1-1 0,-1 0 1,13 13-1,-5-5-6674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4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2782 745 24575,'-2'-6'0,"1"1"0,-1-1 0,-1 1 0,1 0 0,-1 0 0,0 0 0,0 1 0,0-1 0,-1 1 0,0-1 0,0 1 0,-5-5 0,-2-2 0,-2-4 0,-2 1 0,0 0 0,0 1 0,-1 1 0,-1 0 0,0 1 0,0 1 0,-1 1 0,-29-11 0,23 12 0,0 1 0,0 1 0,-1 2 0,0 0 0,0 2 0,-49 1 0,26 5 0,0 2 0,0 3 0,0 2 0,2 1 0,-1 3 0,2 2 0,-68 34 0,24-3-65,1 3 1,3 5-1,2 2 0,-84 80 0,106-82 11,3 3 0,2 3 0,3 2 0,3 2 0,-62 108 0,90-133 54,2 0 0,2 1 0,2 1 0,1 1 0,3 0 0,1 1 0,3 0 0,-5 66 0,12-70 0,1 0 0,3 0 0,1 0 0,2 0 0,1 0 0,3-1 0,1 0 0,2-1 0,28 59 0,-11-40 0,3-1 0,3-2 0,2-1 0,2-2 0,3-2 0,1-2 0,3-2 0,54 42 0,-27-31 0,3-3 0,2-4 0,2-3 0,2-4 0,93 34 0,-102-50 0,0-4 0,2-2 0,0-5 0,1-2 0,1-4 0,0-3 0,0-4 0,139-12 0,-150 2 0,-1-4 0,-1-2 0,0-3 0,-1-3 0,0-2 0,-2-4 0,-1-2 0,-1-3 0,-2-2 0,87-63 0,-104 61 0,-1-1 0,-1-2 0,-2-2 0,-2-1 0,-2-2 0,-1-1 0,-3-2 0,-1-1 0,35-80 0,-32 49 0,-4-1 0,-3-1 0,-4-1 0,-3-1 0,10-128 0,-19 81 0,-7-135 0,-7 174 0,-3 1 0,-31-126 0,25 156 0,-3 0 0,-2 1 0,-3 1 0,-42-75 0,41 91 0,-3 0 0,-1 1 0,-1 2 0,-2 1 0,-2 1 0,-46-37 0,27 32 0,-2 2 0,-1 3 0,-2 2 0,-114-47 0,49 35 0,-186-45 0,192 64 162,-200-21 0,256 43-108,0 3 0,-1 2 0,1 2 0,0 4 0,-73 17 0,51-2-54,1 5 0,-97 45 0,-145 92 0,181-84 0,-143 108 0,198-122 0,3 4 0,-120 128 0,138-124 0,4 3 0,-72 117 0,103-141 0,2 1 0,2 2 0,3 0 0,2 2 0,-14 61 0,29-87 0,2 1 0,1-1 0,1 2 0,2-1 0,1 0 0,1 0 0,9 46 0,-1-34 0,2-1 0,2 0 0,2-1 0,37 75 0,-10-43 0,3-3 0,3-1 0,3-3 0,4-2 0,84 80 0,-31-43 0,171 126 0,-202-175 0,2-4 0,2-3 0,126 52 0,-123-67 0,1-3 0,2-5 0,0-3 0,2-4 0,0-4 0,0-3 0,1-5 0,0-4 0,0-3 0,157-25 0,-127 5 0,-1-5 0,-2-5 0,144-59 0,-171 53 0,-3-4 0,-1-3 0,-3-5 0,125-96 0,-167 111 0,-1-2 0,-2-1 0,-1-2 0,-3-2 0,50-77 0,-50 61 0,-2-1 0,-4-1 0,-1-2 0,18-71 0,-19 40 0,-5 0 0,12-127 0,-18-193 0,-16 354 0,-4 0 0,-2 0 0,-2 0 0,-3 1 0,-3 0 0,-2 1 0,-3 1 0,-2 1 0,-2 1 0,-3 1 0,-2 1 0,-38-51 0,18 39 0,-3 2 0,-2 2 0,-3 3 0,-2 2 0,-73-50 0,58 53 0,-2 3 0,-3 3 0,-1 4 0,-110-42 0,140 67-124,-1 2 0,-1 2 0,1 2 0,-2 2 0,0 3 0,1 2-1,-1 3 1,0 1 0,0 3 0,-61 12 0,15 4-6702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67 292 24575,'-1'-17'0,"-1"19"0,-3 30 0,2-13 0,3-18 0,-18 92 0,-8 137 0,25-204 0,-9 46 0,9-66 0,3-7 0,7-13 0,7-28 0,-1-30 0,-3 0 0,3-106 0,-5 49 0,-6 59 0,-3 41 0,1 1 0,1 0 0,8-31 0,-11 57 0,0 1 0,0-1 0,1 1 0,-1-1 0,1 1 0,-1-1 0,1 1 0,-1-1 0,1 1 0,0 0 0,0-1 0,0 1 0,0 0 0,0 0 0,0-1 0,0 1 0,0 0 0,0 0 0,1 0 0,-1 0 0,0 0 0,1 1 0,-1-1 0,0 0 0,1 1 0,-1-1 0,1 1 0,-1-1 0,3 1 0,-2 0 0,0 1 0,0-1 0,1 1 0,-1 0 0,0 0 0,0 0 0,0 0 0,0 0 0,0 1 0,0-1 0,-1 0 0,1 1 0,0 0 0,-1-1 0,1 1 0,-1 0 0,0 0 0,1 0 0,-1 0 0,1 3 0,15 30 0,-1 1 0,-2 1 0,17 67 0,-18-54 0,140 578-1365,-146-594-5461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26 24575,'0'-1'0,"-1"0"0,1 0 0,0 0 0,-1 0 0,1 0 0,-1 0 0,1 0 0,-1 0 0,1 0 0,-1 1 0,0-1 0,1 0 0,-1 0 0,0 1 0,1-1 0,-1 0 0,0 1 0,0-1 0,0 1 0,0-1 0,0 1 0,0-1 0,0 1 0,0 0 0,1-1 0,-1 1 0,-2 0 0,-31-5 0,30 4 0,-12 1 0,0 0 0,1 1 0,-1 1 0,1 0 0,0 1 0,-1 1 0,1 0 0,1 1 0,-1 1 0,1 0 0,0 1 0,0 0 0,-21 16 0,11-6 0,2 1 0,0 1 0,1 0 0,2 2 0,-1 0 0,-25 40 0,34-45 0,2 0 0,0 2 0,1-1 0,0 1 0,2 0 0,0 0 0,1 1 0,0 0 0,2-1 0,1 2 0,0-1 0,1 33 0,2-39 0,1 1 0,0-1 0,1 1 0,0-1 0,1 0 0,0 0 0,1-1 0,1 1 0,0-1 0,0 0 0,1 0 0,1-1 0,0 0 0,1 0 0,0-1 0,0 0 0,1-1 0,19 15 0,-10-12 0,2 0 0,-1-2 0,1 0 0,1-1 0,0-1 0,0-1 0,0-1 0,1-1 0,0-1 0,0-1 0,0-1 0,0-1 0,1-1 0,31-4 0,-22 0 0,0-1 0,-1-2 0,0-1 0,0-1 0,-1-2 0,-1-2 0,1 0 0,-2-2 0,44-29 0,-60 34 0,0 0 0,-1 0 0,-1-1 0,1 0 0,-2-1 0,0-1 0,0 0 0,-1 0 0,-1 0 0,0-1 0,-1-1 0,0 1 0,-1-1 0,-1 0 0,-1 0 0,0-1 0,0 1 0,-2-1 0,0 0 0,-1 0 0,0 0 0,-2 0 0,1 0 0,-2 0 0,0 0 0,-1 1 0,-1-1 0,0 1 0,-1 0 0,-8-16 0,6 16 0,0 1 0,-1 0 0,-1 0 0,0 1 0,-1 0 0,-1 0 0,1 1 0,-18-14 0,18 18 0,0 1 0,0 0 0,0 0 0,-1 2 0,0-1 0,0 1 0,-1 1 0,1 0 0,-1 0 0,0 1 0,-21-2 0,-28 3-1365,7 5-5461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35 287 24575,'-1'0'0,"-1"0"0,1 1 0,-1-1 0,0 1 0,1 0 0,0-1 0,-1 1 0,1 0 0,-1 0 0,1 0 0,0 0 0,0 0 0,-1 0 0,1 0 0,0 0 0,0 1 0,0-1 0,0 0 0,0 1 0,1-1 0,-1 0 0,0 1 0,1-1 0,-1 1 0,0 2 0,0-2 0,0 1 0,0-1 0,1 0 0,-1 1 0,1-1 0,0 1 0,-1-1 0,1 1 0,0 0 0,1-1 0,-1 1 0,0-1 0,1 1 0,-1-1 0,2 4 0,0-4 0,-1 0 0,1 0 0,0 0 0,0 0 0,-1-1 0,1 1 0,1-1 0,-1 1 0,0-1 0,0 0 0,0 0 0,1 0 0,-1 0 0,0 0 0,1 0 0,-1-1 0,1 1 0,-1-1 0,1 0 0,-1 1 0,5-2 0,6 1 0,0-1 0,24-4 0,-34 4 0,54-12 0,0-3 0,0-3 0,-2-2 0,63-33 0,-117 54 0,0-1 0,0 1 0,0-1 0,1 1 0,-1 0 0,0-1 0,0 1 0,0 0 0,1 0 0,-1 0 0,0 0 0,0 0 0,1 0 0,-1 0 0,0 0 0,0 0 0,1 1 0,-1-1 0,0 0 0,0 1 0,0-1 0,2 2 0,-1-1 0,0 1 0,0 0 0,0 0 0,0-1 0,-1 1 0,1 0 0,-1 1 0,0-1 0,1 0 0,1 5 0,2 6 0,-1 2 0,0-1 0,2 19 0,-3-16 0,29 121 0,-7-36 0,16 154 0,-40-252 0,-1 0 0,1 0 0,-1 1 0,-1-1 0,1 0 0,0 0 0,-1 0 0,-2 6 0,3-10 0,0 1 0,0-1 0,0 0 0,0 0 0,0 1 0,-1-1 0,1 0 0,0 0 0,0 1 0,0-1 0,-1 0 0,1 0 0,0 0 0,0 1 0,-1-1 0,1 0 0,0 0 0,0 0 0,-1 0 0,1 0 0,0 0 0,-1 0 0,1 0 0,0 1 0,0-1 0,-1 0 0,1 0 0,0 0 0,-1 0 0,1 0 0,0-1 0,-1 1 0,1 0 0,0 0 0,0 0 0,-1 0 0,1 0 0,-18-18 0,5-2 0,1 0 0,2-1 0,-1 0 0,-11-38 0,-19-94 0,36 135 0,-34-189 0,34 166 0,2 1 0,2-1 0,4-46 0,-2 77 0,0 1 0,0 0 0,1 0 0,1 0 0,-1 0 0,1 0 0,1 1 0,0-1 0,0 1 0,8-12 0,-8 15 0,0 0 0,1 1 0,-1 0 0,1 0 0,0 0 0,0 0 0,0 1 0,1 0 0,-1 0 0,1 0 0,0 1 0,0 0 0,-1 0 0,2 0 0,-1 1 0,9-2 0,2 1 0,-1 0 0,1 1 0,0 0 0,0 1 0,0 1 0,0 1 0,-1 1 0,1 0 0,-1 1 0,1 0 0,-1 2 0,28 13 0,-42-18 0,0 0 0,1 0 0,-1 0 0,0 1 0,0-1 0,0 1 0,0-1 0,0 1 0,-1 0 0,1-1 0,0 1 0,-1 0 0,1 0 0,-1 1 0,0-1 0,1 0 0,-1 0 0,0 1 0,-1-1 0,1 0 0,0 1 0,-1-1 0,1 1 0,-1-1 0,0 1 0,1-1 0,-1 1 0,-1-1 0,1 1 0,0-1 0,-1 1 0,1-1 0,-1 1 0,1-1 0,-1 0 0,0 1 0,0-1 0,-1 0 0,1 0 0,0 1 0,-2 1 0,-5 6 0,0 0 0,-1-1 0,0 0 0,0 0 0,-1-1 0,-21 14 0,-17 5-341,0-1 0,-2-2-1,-60 19 1,20-12-6485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1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10198 24575,'-12'-13'0,"1"-1"0,0-1 0,1 0 0,0 0 0,1-1 0,1 0 0,1 0 0,-8-26 0,-31-144 0,41 162 0,-15-94 0,-8-194 0,26-124 0,64-318 0,-15 285 0,-46 450 0,1-7 0,-1-40 0,-2 58 0,1 0 0,-2 1 0,1-1 0,-1 1 0,0-1 0,-1 1 0,1 0 0,-2 0 0,-5-12 0,4 11 0,0-1 0,2 1 0,-1-1 0,-3-14 0,6 17 0,0 1 0,-1 0 0,1 1 0,-1-1 0,0 0 0,0 0 0,0 1 0,-1-1 0,0 1 0,0 0 0,0-1 0,0 1 0,0 1 0,-1-1 0,0 0 0,0 1 0,0 0 0,0 0 0,-8-4 0,-5 0 0,-1 1 0,1 0 0,-1 2 0,0 0 0,-25-2 0,-97 1 0,91 4 0,-439-8-438,-686-9-2124,-949 35 2206,2031-15 358,-816 10 44,3-25-287,442-17-866,370 19 1370,0-5 0,-171-51-1,232 57 333,1-2-1,-34-19 1,57 27-438,0 0 0,0-1 0,1 0 1,0-1-1,0 0 0,0 0 0,0 0 1,1-1-1,0 0 0,0 0 0,1 0 1,-8-16-1,11 18-154,0 0 0,1 0 1,0 0-1,0 0 1,1 0-1,0 0 0,-1 0 1,1 0-1,1 0 0,-1 0 1,1 0-1,2-7 0,3-8-5,15-35-1,-1 1 5,-5 2-2,-3-1 0,-2-1 0,-2 1 0,-3-2 0,-2 1 0,-3 0 0,-1 0 0,-13-74 0,-56-218 0,-18-140 0,70-313 0,21 553 0,-4-588 0,4-422 0,6 978 0,1-103 0,-34-1 0,-19 114 0,-6-55 0,40 242 0,5-160 0,11 177 0,25-105 0,-16 93 0,-10 53-40,-5 18-107,1 0-1,-1 0 1,0 0 0,0 0 0,-1 0 0,1 0-1,-1 0 1,-1-7 0,-1-2-6679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81 24575,'-8'1'0,"1"1"0,0-1 0,0 1 0,0 1 0,0-1 0,0 1 0,0 0 0,-11 8 0,6-4 0,-33 18 0,1 2 0,2 1 0,0 3 0,2 2 0,-65 68 0,88-81 0,1 0 0,1 2 0,1-1 0,1 2 0,1 0 0,1 0 0,1 1 0,1 0 0,1 1 0,-8 48 0,16-50 0,1-23 0,-1 0 0,0 0 0,0 0 0,0 0 0,1 0 0,-1 1 0,0-1 0,0 0 0,1 0 0,-1 0 0,0 0 0,0 0 0,1 0 0,-1 0 0,0 0 0,1 0 0,-1 0 0,0 0 0,0 0 0,1 0 0,-1 0 0,0 0 0,0 0 0,1 0 0,-1 0 0,0-1 0,0 1 0,1 0 0,-1 0 0,0 0 0,0 0 0,1 0 0,-1-1 0,0 1 0,0 0 0,0 0 0,0 0 0,1-1 0,-1 1 0,25-34 0,78-142 0,23-36 0,-100 171 0,-3 3 0,44-53 0,-60 83 0,1 0 0,-1 0 0,2 0 0,-1 1 0,1 0 0,0 0 0,0 1 0,1 1 0,0 0 0,0 0 0,15-5 0,-19 9 0,1 0 0,0 0 0,0 1 0,0 0 0,0 0 0,0 1 0,0 0 0,0 0 0,0 0 0,0 1 0,-1 0 0,1 0 0,-1 1 0,1 0 0,-1 0 0,0 1 0,0-1 0,6 6 0,9 7 0,-1 1 0,0 1 0,23 27 0,139 188-176,-135-169-1013,6 8-5637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1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315 213 24575,'-8'-36'0,"8"36"0,0-1 0,-1 1 0,1-1 0,0 1 0,0-1 0,0 1 0,0-1 0,0 1 0,-1-1 0,1 1 0,0-1 0,0 1 0,-1-1 0,1 1 0,0 0 0,-1-1 0,1 1 0,-1 0 0,1-1 0,0 1 0,-1 0 0,1-1 0,-1 1 0,1 0 0,-1 0 0,1-1 0,-1 1 0,1 0 0,-1 0 0,1 0 0,-1 0 0,1 0 0,-1 0 0,1 0 0,-1 0 0,1 0 0,-1 0 0,1 0 0,-1 0 0,1 0 0,-1 0 0,1 0 0,-1 0 0,1 1 0,-1-1 0,1 0 0,-1 0 0,1 1 0,0-1 0,-1 0 0,1 1 0,-1-1 0,1 0 0,0 1 0,-1-1 0,1 1 0,0-1 0,-1 0 0,1 1 0,0-1 0,0 1 0,0-1 0,-1 1 0,1 0 0,-4 7 0,1 1 0,0-1 0,0 1 0,1 0 0,0 0 0,1 0 0,0 0 0,0 0 0,1 15 0,0-2 0,-64 815 0,30-422 0,32-399 0,1 0 0,0 0 0,1-1 0,0 1 0,2 0 0,3 18 0,-5-31 0,1 1 0,0-1 0,0 0 0,1 1 0,-1-1 0,1 0 0,-1 0 0,1 0 0,0 0 0,0 0 0,1-1 0,-1 1 0,0 0 0,1-1 0,0 0 0,-1 0 0,1 0 0,0 0 0,0 0 0,0 0 0,0-1 0,0 1 0,1-1 0,-1 0 0,0 0 0,1 0 0,-1-1 0,1 1 0,-1-1 0,1 1 0,-1-1 0,1-1 0,6 0 0,24-3 0,-1-2 0,45-14 0,3-1 0,506-65 0,9 48 0,-376 27 0,55 0 0,-268 11 0,0 0 0,-1-1 0,1 0 0,0 0 0,-1-1 0,0 0 0,1 0 0,11-6 0,-17 7 0,1 0 0,0-1 0,0 1 0,-1-1 0,1 0 0,0 1 0,-1-1 0,0 0 0,1 0 0,-1 0 0,0 0 0,0 0 0,0 0 0,-1 0 0,1 0 0,0-1 0,-1 1 0,1 0 0,-1 0 0,0-1 0,0 1 0,1 0 0,-2 0 0,1-1 0,0 1 0,0 0 0,-1-1 0,0-2 0,-6-16 0,0 1 0,-1 0 0,-1 0 0,-1 1 0,0 0 0,-23-30 0,-10-18 0,2-10 0,3-2 0,3-2 0,-38-133 0,42 92 0,-30-237 0,58 325 0,1-1 0,2 1 0,2-1 0,1 1 0,1 0 0,13-49 0,-17 83 0,0 0 0,0-1 0,0 1 0,0-1 0,0 1 0,0-1 0,0 1 0,0-1 0,0 1 0,0 0 0,0-1 0,0 1 0,0-1 0,0 1 0,0-1 0,-1 1 0,1 0 0,0-1 0,0 1 0,0-1 0,-1 1 0,1 0 0,0-1 0,0 1 0,-1 0 0,1-1 0,0 1 0,-1 0 0,1 0 0,-1-1 0,1 1 0,0 0 0,-1 0 0,1 0 0,-1-1 0,1 1 0,0 0 0,-1 0 0,1 0 0,-1 0 0,1 0 0,-1 0 0,1 0 0,-1 0 0,1 0 0,-1 0 0,1 0 0,0 0 0,-1 0 0,1 0 0,-1 1 0,0-1 0,-32 8 0,23-5 0,-737 138-324,-5-48 0,691-86 324,1 1 0,-117 1 0,160-13-1257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1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24575,'9'0'0,"0"1"0,0 1 0,0 0 0,0 0 0,-1 0 0,1 1 0,-1 1 0,1-1 0,-1 2 0,11 6 0,9 8 0,35 31 0,-59-47 0,12 12 0,-1-1 0,-1 2 0,0 0 0,-2 1 0,16 25 0,46 98 0,-52-95 0,-18-37 0,145 267 0,-127-240 0,1-2 0,1-1 0,2-1 0,1-1 0,54 45 0,-79-73 0,1 0 0,-1 0 0,1 0 0,-1-1 0,1 1 0,0-1 0,0 0 0,0 1 0,0-1 0,0-1 0,0 1 0,0 0 0,0-1 0,1 1 0,-1-1 0,0 0 0,0 0 0,0 0 0,1-1 0,-1 1 0,0-1 0,0 0 0,0 0 0,0 0 0,0 0 0,0 0 0,0-1 0,-1 1 0,1-1 0,0 0 0,-1 1 0,1-1 0,-1-1 0,3-2 0,7-8 0,0 0 0,-1-1 0,0-1 0,15-29 0,-23 38 0,304-472 0,-258 414 0,3 2 0,2 2 0,3 3 0,2 2 0,69-48 0,-95 84 0,-33 19 0,-1 0 0,1 0 0,0 0 0,0 0 0,0 0 0,0 0 0,0 0 0,0 1 0,0-1 0,0 0 0,0 0 0,0 0 0,0 0 0,0 0 0,0 0 0,0 0 0,0 0 0,0 0 0,-1 0 0,1 0 0,0 1 0,0-1 0,0 0 0,0 0 0,0 0 0,0 0 0,0 0 0,0 0 0,0 0 0,0 0 0,0 0 0,0 1 0,1-1 0,-1 0 0,0 0 0,0 0 0,0 0 0,0 0 0,0 0 0,0 0 0,0 0 0,0 0 0,0 0 0,0 0 0,0 1 0,0-1 0,0 0 0,0 0 0,0 0 0,1 0 0,-1 0 0,0 0 0,0 0 0,0 0 0,0 0 0,0 0 0,0 0 0,0 0 0,0 0 0,0 0 0,0 0 0,1 0 0,-1 0 0,0 0 0,0 0 0,0 0 0,0 0 0,0 0 0,-13 16 0,-18 19-1365,15-16-5461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3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2887 23 24575,'-36'-1'0,"-50"-10"0,57 7 0,-1 0 0,1 2 0,-35 2 0,-271 44 0,108-11 0,-252 3 0,12-2 0,364-21 0,0 5 0,-148 45 0,187-43 0,1 3 0,1 3 0,1 2 0,-65 42 0,103-54 0,-1 1 0,2 1 0,0 2 0,1 0 0,-18 23 0,26-26 0,1 0 0,0 1 0,2 0 0,0 1 0,0 0 0,2 1 0,-10 34 0,10-23 0,1 0 0,2 0 0,1 0 0,1 1 0,3 52 0,2-61 0,1 0 0,1-1 0,1 0 0,1 0 0,1 0 0,1-1 0,0 0 0,21 35 0,74 102 0,-43-68 0,-31-47 0,1-1 0,59 62 0,-69-83 0,2-2 0,1 0 0,0-2 0,1 0 0,0-1 0,35 15 0,14 0 0,2-4 0,0-2 0,109 19 0,241 19 0,-92-32 0,506-17 0,-804-16 0,705-32 0,-6-34 0,-684 62 0,-1-2 0,-1-2 0,88-31 0,-116 32 0,0 0 0,-1-1 0,0-1 0,-1-1 0,0 0 0,-1-1 0,0-1 0,-1-1 0,-1 0 0,0-1 0,16-23 0,-10 6 0,0-1 0,-3-1 0,-1-1 0,24-72 0,-17 27 0,15-103 0,-34 157 0,-2 1 0,-1-1 0,-1 0 0,-1 0 0,-2 0 0,-1 1 0,0-1 0,-16-51 0,13 58 0,-2 0 0,-1 0 0,0 1 0,-1 0 0,-1 1 0,-1 0 0,0 1 0,-2 0 0,0 1 0,0 1 0,-32-26 0,-2 7 0,-1 1 0,-2 3 0,-106-47 0,-176-44 0,332 121 0,-207-63 0,-370-62 0,-227 43 0,690 77 0,0 4 0,0 6 0,0 4 0,-162 35 0,262-41-170,0 0-1,0 2 0,0 0 1,1 0-1,0 1 0,0 1 1,-20 13-1,10 0-6655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3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4560 1975 24575,'-5'0'0,"1"-1"0,-1 0 0,0 0 0,0 0 0,-8-4 0,-10-3 0,-278-58-468,-336-30 0,-2072-99-1530,2541 191 1879,-114-7-9,273 11 122,4 0 22,0-1 0,0 1-1,0-1 1,0 1 0,1-1 0,-1-1-1,0 1 1,1-1 0,-1 1 0,-7-5-1,12 5 6,0 1 0,-1 0-1,1 0 1,0-1 0,-1 1-1,1 0 1,0-1-1,0 1 1,-1 0 0,1-1-1,0 1 1,0-1 0,0 1-1,0 0 1,-1-1 0,1 1-1,0-1 1,0 1-1,0 0 1,0-1 0,0 1-1,0-1 1,0 1 0,0 0-1,0-1 1,0 1 0,0-1-1,1 1 1,-1 0 0,0-1-1,0 1 1,0-1-1,0 1 1,1 0 0,-1-1-1,0 1 1,0 0 0,1-1-1,-1 1 1,0 0 0,1 0-1,-1-1 1,0 1-1,1 0 1,-1 0 0,0-1-1,1 1 1,-1 0 0,0 0-1,1 0 1,-1 0 0,1 0-1,-1 0 1,0-1-1,1 1 1,24-8 1187,-11 5-1043,19-3 13,0-2 0,38-15 0,-60 18-183,0 0 0,0 0 0,-1-2 1,1 1-1,-1-1 0,-1-1 0,1 0 0,-2 0 0,16-18 0,-11 8 5,-1 0 0,-1-1 0,0-1 0,-2 0 0,0 0 0,-1-1 0,-1 0 0,-1 0 0,-1 0 0,2-25 0,0-20 0,-3-1 0,-4-69 0,-4 63 0,-3 1 0,-3-1 0,-4 1 0,-2 1 0,-46-122 0,52 166 0,-2 1 0,-1 1 0,-1 0 0,0 1 0,-2 0 0,-1 1 0,-1 1 0,-1 1 0,-25-22 0,32 32 0,-1 2 0,0 0 0,-1 0 0,0 1 0,0 1 0,0 0 0,-1 1 0,0 0 0,0 1 0,-1 1 0,0 1 0,1 0 0,-1 1 0,0 1 0,0 0 0,0 1 0,-28 4 0,35-3-88,-2-1-29,0 1 1,0 1 0,0 0 0,0 1 0,1 0 0,-1 0 0,1 1 0,0 0 0,0 1 0,-14 9 0,8 2-6710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3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1680 56 24575,'0'-3'0,"0"1"0,0 0 0,0 0 0,-1 0 0,1 0 0,-1 0 0,1 0 0,-1 0 0,0 0 0,0 0 0,0 0 0,0 1 0,0-1 0,0 0 0,-1 0 0,1 1 0,-1-1 0,1 1 0,-1 0 0,1-1 0,-1 1 0,0 0 0,0 0 0,1 0 0,-1 0 0,0 0 0,0 0 0,0 0 0,0 1 0,-3-1 0,-7-2 0,0 1 0,0 1 0,0 0 0,-15 1 0,24 0 0,-140 6 0,-166 30 0,108-10 0,-52 0 0,-282-9 0,464-21-1365,22-2-5461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24575,'5'0'0,"6"4"0,6 2 0,-1 5 0,-1 9 0,-5 6 0,-4 8 0,-7 12 0,-3 8 0,-6 8 0,-7 3 0,1 5 0,2-1 0,4-3 0,13-7 0,16-10 0,3-13-8191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723 408 24575,'-2'-4'0,"0"0"0,1 0 0,-1 1 0,-1-1 0,1 1 0,0 0 0,-1-1 0,1 1 0,-1 0 0,0 1 0,-4-4 0,-4-5 0,8 8 0,1 0 0,-1 0 0,1 0 0,0-1 0,0 1 0,0-1 0,0 1 0,0-1 0,1 0 0,0 0 0,0 0 0,0 0 0,0 0 0,0-7 0,1 4 0,1 1 0,-1-1 0,2 0 0,-1 1 0,1-1 0,0 1 0,0 0 0,4-8 0,-4 10 0,0 0 0,-1 1 0,0-2 0,0 1 0,0 0 0,0 0 0,0 0 0,-1 0 0,0-1 0,0 1 0,0 0 0,-1 0 0,1 0 0,-1-1 0,0 1 0,0 0 0,-2-4 0,1 2 0,-2 0 0,1 1 0,-1-1 0,1 1 0,-2-1 0,1 1 0,0 0 0,-1 1 0,-10-9 0,-1 2 0,0 1 0,-1 0 0,0 2 0,0 0 0,-1 0 0,-31-7 0,26 9 0,1 2 0,-1 1 0,0 1 0,0 0 0,0 2 0,0 1 0,-43 6 0,48-3 0,0 0 0,0 1 0,0 1 0,1 0 0,0 1 0,0 1 0,1 1 0,0 1 0,0 0 0,-17 14 0,29-21 0,1 1 0,-1-1 0,1 1 0,0-1 0,0 1 0,0 0 0,0 0 0,0 0 0,1 1 0,0-1 0,0 1 0,0-1 0,1 1 0,-1 0 0,1-1 0,0 1 0,0 9 0,1-9 0,0-1 0,1 1 0,0-1 0,0 1 0,0-1 0,1 0 0,0 0 0,-1 1 0,1-1 0,1 0 0,-1-1 0,0 1 0,1 0 0,0-1 0,0 1 0,0-1 0,0 0 0,1 0 0,6 5 0,9 5 0,1-2 0,0 0 0,1-1 0,0-1 0,0-1 0,23 5 0,140 27 0,-138-31 0,71 11 0,-51-11 0,-1 3 0,-1 3 0,78 29 0,-131-40 0,-1 1 0,1 1 0,-1 0 0,0 0 0,0 1 0,-1 0 0,0 0 0,11 13 0,-17-16 0,1 0 0,-1 0 0,0 0 0,-1 1 0,1-1 0,-1 1 0,1 0 0,-1-1 0,-1 1 0,1 0 0,-1 0 0,0 1 0,0-1 0,0 0 0,-1 0 0,0 0 0,0 1 0,0-1 0,0 0 0,-3 11 0,-2-3 0,1-1 0,-2 1 0,0-1 0,0 0 0,-1 0 0,-1 0 0,0-1 0,0-1 0,-1 1 0,-20 17 0,4-6 0,0-2 0,-2-1 0,-43 24 0,45-29 0,-1-2 0,0 0 0,-1-2 0,-45 11 0,61-18 0,-1-1 0,1 0 0,-1-1 0,0 0 0,0-1 0,1 0 0,-1-1 0,0 0 0,1-1 0,-1-1 0,1 1 0,0-2 0,-22-9 0,28 10 6,0 0-1,0-1 1,1 0-1,-1 0 0,1 0 1,0-1-1,0 1 1,0-1-1,1 0 1,-1 0-1,1 0 1,0 0-1,1-1 0,0 0 1,-1 1-1,2-1 1,-1 0-1,1 0 1,0 0-1,0 0 1,0-8-1,0 0-170,1 0 0,1 1 0,0-1 0,0 0 0,2 0 0,0 1 0,0-1 0,7-15 0,4-2-6661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352 112 24575,'-27'25'0,"19"-18"0,0 0 0,0 1 0,1 0 0,0 0 0,1 0 0,-1 1 0,2 0 0,-9 16 0,-33 103 0,32-80 0,-3-1 0,-1-1 0,-34 57 0,38-81 0,-26 28 0,-2 4 0,42-53 0,1-1 0,0 0 0,0 0 0,-1 0 0,1 1 0,0-1 0,0 0 0,0 0 0,0 1 0,0-1 0,-1 0 0,1 0 0,0 1 0,0-1 0,0 0 0,0 1 0,0-1 0,0 0 0,0 0 0,0 1 0,0-1 0,0 0 0,0 1 0,0-1 0,0 0 0,0 0 0,0 1 0,0-1 0,0 0 0,0 1 0,1-1 0,-1 0 0,0 0 0,0 1 0,0-1 0,0 0 0,1 0 0,-1 0 0,0 1 0,1-1 0,15 3 0,30-9 0,-36 5 0,77-8 0,114 3 0,88 19 0,13-1 0,-296-11 0,0-1 0,0 0 0,0-1 0,1 0 0,-1 0 0,0 0 0,9-3 0,-13 3 0,0 0 0,-1 0 0,1-1 0,0 1 0,0 0 0,-1-1 0,1 0 0,0 1 0,-1-1 0,0 0 0,1 1 0,-1-1 0,0 0 0,0 0 0,0 0 0,0 0 0,0 0 0,-1-1 0,1 1 0,-1 0 0,1 0 0,-1 0 0,0 0 0,1-4 0,-1-6 0,0 1 0,-1-1 0,0 0 0,-1 1 0,0-1 0,-4-11 0,-27-71 0,9 31 0,-8-44 0,14 45 0,-3 1 0,-39-85 0,57 141-170,0-1-1,-1 1 0,1-1 1,-1 1-1,0 0 0,-1 1 1,-6-8-1,-7 0-6655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69 359 24575,'-1'-4'0,"1"1"0,-1 0 0,-1-1 0,1 1 0,0 0 0,-1 0 0,1 0 0,-1 0 0,0 0 0,0 0 0,0 1 0,0-1 0,-3-2 0,-33-29 0,38 35 0,0-1 0,0 0 0,0 0 0,0 0 0,0 0 0,0 1 0,0-1 0,1 0 0,-1 0 0,0 0 0,0 0 0,0 1 0,0-1 0,0 0 0,0 0 0,0 0 0,0 1 0,0-1 0,-1 0 0,1 0 0,0 0 0,0 0 0,0 1 0,0-1 0,0 0 0,0 0 0,0 0 0,0 0 0,0 1 0,-1-1 0,1 0 0,0 0 0,0 0 0,0 0 0,0 0 0,0 0 0,-1 1 0,1-1 0,0 0 0,0 0 0,0 0 0,0 0 0,-1 0 0,1 0 0,0 0 0,0 0 0,0 0 0,-1 0 0,1 0 0,0 0 0,0 0 0,0 0 0,0 0 0,-1 0 0,1 0 0,0 0 0,0 0 0,0 0 0,-1 0 0,1 0 0,0-1 0,6 18 0,46 88 0,5 8 0,24 92 0,-79-199 0,-3-7 0,-7-18 0,-11-32 0,-6-55 0,5-1 0,-6-114 0,26 217 0,-3-27 0,3-47 0,1 71 0,-1 1 0,1-1 0,0 0 0,1 0 0,-1 1 0,1-1 0,1 0 0,-1 1 0,1 0 0,0 0 0,0 0 0,1 0 0,5-6 0,-8 10 0,1 1 0,-1-1 0,1 1 0,0-1 0,-1 1 0,1 0 0,0 0 0,0 0 0,0 0 0,0 0 0,0 0 0,0 1 0,0-1 0,0 0 0,0 1 0,0 0 0,1 0 0,-1-1 0,2 1 0,0 1 0,0 0 0,-1 0 0,1 0 0,-1 0 0,1 0 0,-1 1 0,0-1 0,1 1 0,-1 0 0,4 3 0,6 6 0,0 0 0,-1 1 0,20 26 0,-25-29 0,32 40 0,-1 1 0,-4 2 0,-1 1 0,46 104 0,-61-101 0,-16-52 0,-1-1 0,-1 1 0,1 0 0,-1 0 0,1 0 0,-1 0 0,0 0 0,-1 0 0,1 0 0,-1 0 0,-1 8 0,2-12 0,-1 0 0,1 1 0,0-1 0,0 1 0,-1-1 0,1 0 0,0 1 0,0-1 0,-1 0 0,1 1 0,0-1 0,-1 0 0,1 1 0,-1-1 0,1 0 0,0 0 0,-1 0 0,1 1 0,-1-1 0,1 0 0,-1 0 0,1 0 0,0 0 0,-1 0 0,1 0 0,-1 0 0,1 0 0,-1 0 0,1 0 0,-1 0 0,1 0 0,-1 0 0,1 0 0,-1 0 0,1 0 0,0 0 0,-1-1 0,1 1 0,-1 0 0,1 0 0,0-1 0,-1 1 0,0-1 0,-16-13 0,17 13 0,-18-18 0,2-2 0,0 0 0,1-1 0,1-1 0,2 0 0,0 0 0,1-1 0,2-1 0,0 0 0,2 0 0,0-1 0,2 0 0,1 0 0,1 0 0,1 0 0,2-28 0,0 48 0,1 0 0,-1-1 0,1 1 0,0 0 0,1 0 0,0 0 0,0 0 0,0 0 0,0 0 0,1 0 0,0 0 0,1 1 0,-1 0 0,1 0 0,4-6 0,-5 9 0,0 0 0,-1 0 0,1 0 0,0 0 0,0 0 0,0 1 0,0-1 0,0 1 0,1 0 0,-1 0 0,0 0 0,1 1 0,-1-1 0,0 1 0,1-1 0,-1 1 0,1 0 0,-1 0 0,0 1 0,1-1 0,-1 1 0,1 0 0,-1 0 0,0 0 0,0 0 0,0 0 0,1 1 0,-1-1 0,3 3 0,7 5 0,-1-1 0,0 1 0,0 1 0,-1 0 0,0 1 0,-1 0 0,17 25 0,-5-3 0,33 65 0,-43-71 0,0 1 0,-2 0 0,11 49 0,-18-60 0,0 0 0,-1 0 0,-1 0 0,-1 0 0,0 0 0,-1 0 0,-6 31 0,-5 5-1365,8-30-5461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72 319 24575,'-3'0'0,"0"0"0,1 0 0,-1 0 0,0-1 0,0 1 0,0-1 0,0 0 0,0 0 0,0 0 0,1 0 0,-1-1 0,0 1 0,1-1 0,-1 1 0,1-1 0,0 0 0,-1 0 0,1 0 0,0 0 0,0 0 0,0-1 0,1 1 0,-1 0 0,0-1 0,1 0 0,0 1 0,0-1 0,-1 0 0,2 0 0,-1 0 0,0 1 0,0-1 0,1 0 0,-1-4 0,1-1 0,-1-1 0,1 1 0,1 0 0,-1 0 0,1-1 0,1 1 0,-1 0 0,2 0 0,-1 0 0,1 1 0,5-11 0,1 1 0,2 0 0,24-30 0,-29 40 0,1 0 0,-1 0 0,1 1 0,1 0 0,-1 0 0,1 1 0,0 0 0,11-5 0,-17 9 0,1 0 0,-1 0 0,0 1 0,1-1 0,0 0 0,-1 1 0,1 0 0,-1 0 0,1-1 0,0 1 0,-1 1 0,1-1 0,-1 0 0,1 1 0,-1-1 0,1 1 0,-1 0 0,1 0 0,-1 0 0,1 0 0,-1 0 0,0 1 0,0-1 0,0 1 0,0-1 0,0 1 0,0 0 0,0 0 0,0 0 0,-1 0 0,1 0 0,-1 0 0,1 0 0,-1 0 0,2 4 0,3 8 0,0 0 0,-1 0 0,0 1 0,5 25 0,-3 1 0,-2 1 0,-1-1 0,-2 1 0,-2 0 0,-1 0 0,-3-1 0,-1 1 0,-2-1 0,-2 0 0,-2 0 0,-1-1 0,-3-1 0,-1 0 0,-1-1 0,-2-1 0,-37 52 0,52-83 0,-18 24 0,21-29 0,0 0 0,0 0 0,0 0 0,0 0 0,0 0 0,0 0 0,0 0 0,-1 0 0,1-1 0,0 1 0,0 0 0,-1-1 0,1 1 0,-1-1 0,1 1 0,0-1 0,-1 0 0,1 1 0,-4-1 0,5 0 0,-1-1 0,0 1 0,1 0 0,-1-1 0,1 1 0,-1-1 0,1 1 0,-1 0 0,1-1 0,-1 1 0,1-1 0,-1 0 0,1 1 0,-1-1 0,1 1 0,0-1 0,-1 0 0,1 1 0,0-1 0,0 0 0,0 1 0,-1-1 0,1 0 0,0 1 0,0-1 0,0 0 0,0 1 0,0-1 0,0 0 0,0 0 0,0 1 0,0-1 0,1 0 0,-1 0 0,8-28 0,-7 26 0,4-11 0,0 1 0,0 0 0,2 1 0,-1-1 0,2 1 0,0 1 0,0-1 0,1 1 0,14-14 0,-19 21 0,0 1 0,1-1 0,-1 1 0,0 0 0,1 0 0,0 0 0,0 1 0,0 0 0,0-1 0,0 2 0,0-1 0,1 1 0,-1 0 0,0 0 0,1 0 0,-1 1 0,1-1 0,-1 1 0,1 1 0,-1-1 0,1 1 0,-1 0 0,0 0 0,1 1 0,-1-1 0,0 1 0,8 4 0,-1 1-4,0 1 0,-1-1-1,0 2 1,0-1 0,-1 2-1,16 17 1,47 71 146,-54-69-634,2-1-1,27 29 1,-28-39-6334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 24575,'-10'-14'0,"10"13"0,-1-1 0,0 1 0,0-1 0,0 1 0,0-1 0,0 1 0,-1 0 0,1-1 0,0 1 0,-1 0 0,1 0 0,-3-2 0,4 6 0,0 0 0,1 0 0,-1 0 0,1 0 0,-1 0 0,1 0 0,0 0 0,2 5 0,12 27 0,36 78 0,-45-101 0,1-1 0,0 1 0,1-2 0,0 1 0,1-1 0,0 0 0,11 8 0,-17-15 0,0-1 0,0 0 0,0 1 0,0-1 0,1 0 0,-1-1 0,1 1 0,0-1 0,-1 1 0,1-1 0,0 0 0,0 0 0,0-1 0,0 1 0,-1-1 0,1 0 0,0 0 0,5-1 0,-5 0 0,0 0 0,1-1 0,-1 0 0,0 0 0,0 0 0,0 0 0,-1 0 0,1-1 0,-1 0 0,1 1 0,-1-2 0,0 1 0,0 0 0,0 0 0,4-7 0,3-5 0,-8 11 0,0 0 0,1 1 0,-1-1 0,1 1 0,0 0 0,-1-1 0,8-4 0,-9 8 0,-1-1 0,1 1 0,-1 0 0,1 0 0,0-1 0,-1 1 0,1 0 0,0 0 0,-1 0 0,1 0 0,0 0 0,-1 0 0,1 0 0,0 0 0,-1 0 0,1 0 0,0 0 0,-1 0 0,1 1 0,0-1 0,0 1 0,1 0 0,0 0 0,-1 0 0,1 1 0,-1-1 0,1 1 0,-1-1 0,0 1 0,1-1 0,-1 1 0,1 3 0,60 116-1365,-42-90-5461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3286 17 24575,'-224'-10'0,"126"4"0,-147 8 0,129 11-84,0 6 0,1 5 0,-196 68 0,118-18-698,-234 127 1,-51 78 491,337-184 319,-158 141 0,231-175-85,3 2-1,4 3 1,-71 96-1,106-124 32,1 0 0,2 2 0,2 0-1,1 2 1,3 0 0,1 1 0,2 0 0,-12 63 0,23-82 22,0-1 0,1 1 1,2 0-1,0 0 1,2 0-1,0-1 0,2 1 1,0-1-1,2 0 0,10 26 1,-9-30 47,2 0 0,0-1 1,1 0-1,1-1 0,1 0 1,0 0-1,2-2 1,-1 0-1,2 0 0,0-1 1,0-1-1,20 13 0,-4-7-28,0-2-1,1-1 0,1-1 0,1-1 1,0-3-1,1 0 0,46 7 0,-2-6 74,1-3-1,100-2 1,-19-12-385,1-6 0,282-58 0,302-142-115,-213 4 410,-417 154 0,-3-5 0,155-107 0,-224 134-21,-2-3 1,-1-1 0,-1-2-1,51-62 1,-73 75 17,0 0 0,-2-1-1,-1-1 1,0-1 0,-2 0 0,-2 0 0,0-1 0,-2-1 0,10-48-1,-14 40 4,-2-1 0,-2 1 0,-1-1 0,-1 0 0,-3 1 0,-1 0 0,-1 0 0,-3 0 0,0 0 0,-3 2 0,-1-1 0,-1 2 0,-2-1 0,-2 2 0,-34-50 0,28 49 0,-2 0 0,-1 2 0,-2 2 0,-1 0 0,-1 2 0,-1 1 0,-2 2 0,-1 1 0,0 1 0,-2 3 0,0 0 0,-2 3 0,-69-23 0,55 28 10,-1 1 0,0 3-1,0 2 1,0 3-1,-1 2 1,1 3-1,-1 1 1,-76 16-1,36 2 13,2 4-1,0 3 1,-164 77 0,199-79 467,0 4 1,2 2-1,-80 60 1,130-87-492,0 0-1,0 1 1,1-1-1,-1 1 1,1 0-1,-5 9 1,9-14 21,1 0 0,-1 0 0,0 1 1,1-1-1,-1 0 0,1 1 0,-1-1 1,1 0-1,0 1 0,0-1 1,-1 0-1,1 1 0,0-1 0,0 1 1,0-1-1,1 1 0,-1-1 0,0 0 1,0 1-1,1-1 0,-1 0 1,1 1-1,-1-1 0,1 0 0,0 1 1,-1-1-1,1 0 0,0 0 0,0 0 1,0 0-1,0 0 0,0 0 1,0 0-1,0 0 0,0 0 0,0 0 1,0-1-1,1 1 0,-1 0 0,2 0 1,5 3-5,1-1 0,-1 0-1,1 0 1,0-1 0,0 0 0,0 0 0,1-1 0,-1 0 0,0-1 0,10 0 0,16-3-28,44-9 0,-59 9 24,-8 1-11,-7 2 0,-1-1 0,1 1 0,-1-1 0,1 0 0,-1 0 0,0 0 0,1-1 0,-1 0 0,0 0 0,0 0 0,0 0 0,6-5 0,-10 7 2,-1 0-1,1 0 0,0 0 0,0 0 1,0 0-1,0 0 0,0 0 0,-1 0 1,1 0-1,0 0 0,0 0 1,0 0-1,0 0 0,0 0 0,0 0 1,0 0-1,-1-1 0,1 1 1,0 0-1,0 0 0,0 0 0,0 0 1,0 0-1,0 0 0,0 0 1,0-1-1,0 1 0,0 0 0,0 0 1,0 0-1,0 0 0,-1 0 0,1-1 1,0 1-1,0 0 0,0 0 1,0 0-1,0 0 0,1 0 0,-1-1 1,0 1-1,0 0 0,0 0 1,0 0-1,0 0 0,0 0 0,0 0 1,0-1-1,0 1 0,0 0 1,0 0-1,0 0 0,0 0 0,1 0 1,-1 0-1,0 0 0,0-1 0,0 1 1,0 0-1,0 0 0,-11 6-1444,2 3-5383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1446 23 24575,'1'-1'0,"-1"0"0,1-1 0,-1 1 0,1 0 0,0 0 0,0 0 0,-1 0 0,1 0 0,0 0 0,0 0 0,0 0 0,0 0 0,0 0 0,0 0 0,0 0 0,0 1 0,1-1 0,-1 0 0,0 1 0,0-1 0,1 1 0,-1-1 0,0 1 0,0 0 0,1-1 0,-1 1 0,1 0 0,-1 0 0,3 0 0,2 0 0,0-1 0,1 1 0,-1 0 0,0 1 0,8 0 0,-9 1 0,1 1 0,0-1 0,-1 1 0,0 0 0,0 0 0,0 0 0,0 1 0,0-1 0,-1 1 0,1 1 0,-1-1 0,0 1 0,0-1 0,-1 1 0,1 0 0,-1 0 0,0 1 0,-1-1 0,1 1 0,-1-1 0,2 8 0,1 3 0,-1 1 0,-1-1 0,-1 1 0,0 0 0,-1 0 0,-1 24 0,-22 176 0,12-141 0,2 1 0,6 145 0,28-48 0,-12-86 0,-13-85 0,0 0 0,-1 0 0,0 0 0,1 0 0,-1 0 0,0 0 0,0 1 0,-1-1 0,1 0 0,-1 0 0,0 0 0,1 0 0,-1 0 0,-1 0 0,1 0 0,0 0 0,-2 2 0,0-2 0,1-1 0,-1 0 0,1 0 0,-1 0 0,0-1 0,0 1 0,0-1 0,0 1 0,0-1 0,0 0 0,0 0 0,0-1 0,-1 1 0,1 0 0,0-1 0,-5 0 0,-247 2 0,141-5 0,-119 1 0,-714-23 0,927 23 0,20 2 0,0 0 0,0 0 0,0 0 0,0 0 0,0 0 0,0 0 0,0 0 0,0 0 0,0 0 0,0 0 0,0 0 0,0 0 0,0 0 0,0 0 0,0-1 0,0 1 0,0 0 0,0 0 0,0 0 0,0 0 0,0 0 0,0 0 0,32-1 0,13 1-1365,3 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74 24575,'2'-2'0,"-1"1"0,1-1 0,-1 0 0,0 0 0,1 1 0,-1-1 0,0 0 0,0-1 0,0 1 0,-1 0 0,1 0 0,0 0 0,-1 0 0,0 0 0,1-1 0,-1 1 0,0 0 0,0 0 0,0-1 0,-1 1 0,1-3 0,-1 3 0,1 1 0,-1-1 0,0 1 0,1 0 0,-1-1 0,0 1 0,0 0 0,0 0 0,0-1 0,0 1 0,0 0 0,0 0 0,0 0 0,0 0 0,0 0 0,-1 0 0,1 1 0,0-1 0,-1 0 0,1 1 0,0-1 0,-1 1 0,1-1 0,-1 1 0,1 0 0,-1-1 0,1 1 0,-1 0 0,1 0 0,-1 0 0,1 0 0,-3 1 0,-9 1 0,0 1 0,0 0 0,1 1 0,-1 1 0,1 0 0,0 0 0,-14 10 0,-8 6 0,-33 27 0,27-13 0,2 2 0,1 1 0,2 2 0,1 2 0,3 0 0,-30 54 0,55-87 0,1 0 0,0 1 0,0 0 0,1 0 0,1 0 0,-1 0 0,2 0 0,-3 17 0,4-21 0,1-1 0,0 1 0,1 0 0,-1 0 0,1-1 0,0 1 0,1 0 0,-1-1 0,1 1 0,0-1 0,1 1 0,-1-1 0,1 0 0,0 0 0,0 0 0,0-1 0,6 7 0,6 3 11,-1 0 0,2-1-1,0 0 1,1-2 0,0 1 0,35 15-1,119 41-562,-118-49-336,13 5-5938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649 236 24575,'1'-35'0,"0"16"0,0 0 0,-2 0 0,0 0 0,-7-35 0,7 50 0,0 0 0,0 1 0,0-1 0,-1 1 0,1-1 0,-1 1 0,0 0 0,0-1 0,0 1 0,-1 0 0,1 0 0,0 1 0,-1-1 0,0 0 0,0 1 0,0 0 0,0-1 0,0 1 0,0 1 0,-1-1 0,1 0 0,-1 1 0,1-1 0,-1 1 0,1 0 0,-1 0 0,0 1 0,1-1 0,-1 1 0,-5 0 0,-7 1 0,1 0 0,-1 1 0,1 1 0,-1 0 0,1 1 0,0 1 0,-28 13 0,-2 4 0,-48 33 0,53-29 0,-65 54 0,91-68 0,1 0 0,1 1 0,0 1 0,0 0 0,1 1 0,1 0 0,-14 29 0,22-40 0,0 1 0,0-1 0,1 1 0,-1-1 0,1 1 0,1 0 0,-1-1 0,1 1 0,-1 0 0,1 0 0,0-1 0,1 1 0,0 0 0,-1 0 0,1-1 0,1 1 0,-1-1 0,1 1 0,-1-1 0,1 1 0,1-1 0,-1 0 0,1 0 0,-1 0 0,1 0 0,0-1 0,0 1 0,8 5 0,1 1 0,1 0 0,1-2 0,-1 1 0,1-2 0,1 0 0,0 0 0,21 5 0,26 6 0,1-2 0,81 8 0,133 1 0,18 3 0,-281-27 0,-1 0 0,0 1 0,0 1 0,0 1 0,0-1 0,-1 2 0,1 0 0,16 9 0,-28-13 0,1 0 0,-1 0 0,0 0 0,1 0 0,-1 0 0,0 1 0,0-1 0,0 0 0,0 1 0,0-1 0,0 0 0,0 1 0,0-1 0,-1 1 0,1 0 0,0-1 0,-1 1 0,0-1 0,1 1 0,-1 0 0,0-1 0,0 1 0,0 0 0,0 0 0,0-1 0,0 1 0,0 0 0,0-1 0,-1 1 0,1-1 0,-1 1 0,1 0 0,-1-1 0,0 1 0,0-1 0,-1 3 0,-3 3 0,0 0 0,-1 0 0,0-1 0,0 1 0,-14 9 0,-11 7 0,0-1 0,-2-2 0,-42 20 0,-112 40 0,186-80-6,-160 56 133,143-50-340,-1-2 1,0 0 0,-1-1 0,1-1-1,0-1 1,-31-2 0,10-7-6614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117 246 24575,'-3'0'0,"-57"-4"0,56 4 0,1-1 0,0 0 0,0 0 0,0 0 0,0 0 0,0 0 0,0-1 0,0 1 0,0-1 0,0 0 0,1 0 0,-1 0 0,1 0 0,-1 0 0,-2-5 0,4 7 0,1-1 0,-1 0 0,1 0 0,-1 0 0,1 0 0,-1 0 0,1 0 0,0 1 0,0-1 0,-1 0 0,1 0 0,0 0 0,0 0 0,0 0 0,0 0 0,0 0 0,0 0 0,0 0 0,1 0 0,-1 0 0,0 0 0,0 0 0,1 0 0,-1 1 0,1-1 0,-1 0 0,1 0 0,-1 0 0,1 0 0,-1 1 0,1-1 0,0 0 0,-1 1 0,1-1 0,1 0 0,31-19 0,114-31 0,-106 40 0,0-3 0,57-27 0,-96 40 0,1-1 0,-1 1 0,0 0 0,0-1 0,0 1 0,0-1 0,0 0 0,0 0 0,2-3 0,-4 5 0,1 0 0,-1-1 0,0 1 0,0-1 0,0 1 0,1 0 0,-1-1 0,0 1 0,0-1 0,0 1 0,0-1 0,0 1 0,0 0 0,0-1 0,0 1 0,0-1 0,0 1 0,0-1 0,0 1 0,0-1 0,-1 1 0,1 0 0,0-1 0,0 1 0,0-1 0,0 1 0,-1 0 0,1-1 0,0 1 0,-1 0 0,1-1 0,-1 1 0,-2-2 0,0 0 0,0 1 0,0-1 0,-1 1 0,1 0 0,-1 0 0,1 0 0,-1 0 0,1 1 0,-1-1 0,-6 1 0,-20 0 0,0 0 0,0 2 0,0 1 0,1 2 0,-1 1 0,-50 17 0,75-22 0,1 1 0,0-1 0,0 1 0,0 0 0,0 0 0,1 1 0,-1-1 0,0 1 0,1-1 0,0 1 0,0 1 0,0-1 0,0 0 0,0 1 0,0-1 0,1 1 0,0 0 0,0 0 0,0 0 0,0 0 0,1 0 0,-1 0 0,1 0 0,0 0 0,0 1 0,1-1 0,-1 1 0,1-1 0,0 0 0,0 1 0,0-1 0,2 5 0,5 26 0,1 0 0,3-1 0,25 59 0,-7-19 0,116 339-1365,-127-355-5461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438 124 24575,'4'-5'0,"0"1"0,0-1 0,-1-1 0,0 1 0,0 0 0,0-1 0,-1 0 0,0 1 0,0-1 0,0 0 0,1-6 0,-3 10 0,1 0 0,-1 1 0,0-1 0,0 0 0,1 1 0,-1-1 0,0 0 0,0 0 0,-1 1 0,1-1 0,0 0 0,-1 0 0,1 1 0,-1-1 0,1 1 0,-1-1 0,0 0 0,1 1 0,-1-1 0,0 1 0,0-1 0,0 1 0,0 0 0,-1-1 0,1 1 0,0 0 0,0 0 0,-1 0 0,1 0 0,-1 0 0,1 0 0,-1 0 0,1 1 0,-1-1 0,0 0 0,1 1 0,-1-1 0,0 1 0,1 0 0,-1 0 0,0-1 0,-1 1 0,-7 1 0,0-1 0,0 2 0,0-1 0,0 1 0,1 1 0,-1 0 0,1 0 0,-1 0 0,1 2 0,0-1 0,-12 9 0,-11 8 0,-45 40 0,57-44 0,0 2 0,2 0 0,0 1 0,1 1 0,1 0 0,1 1 0,1 1 0,-18 40 0,27-52 0,0 1 0,1 0 0,1 0 0,0 1 0,0-1 0,1 0 0,1 1 0,0 0 0,1-1 0,0 1 0,1 0 0,0-1 0,1 1 0,0-1 0,1 1 0,1-1 0,0 0 0,0 0 0,1-1 0,9 14 0,-6-12 7,1-1 0,0 0 0,1-1 0,1 0 0,0 0 1,0-1-1,1-1 0,0 0 0,0 0 0,1-1 0,0-1 0,1 0 0,0-1 0,0-1 0,0 0 0,19 4 0,-21-6-78,0-1 1,0-1-1,1 0 0,-1 0 0,0-1 1,1 0-1,-1-2 0,0 1 1,1-1-1,-1-1 0,0 0 0,0-1 1,-1 0-1,1-1 0,-1 0 1,0-1-1,0 0 0,-1-1 0,0 0 1,10-9-1,12-16-6755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269 109 24575,'-16'-1'0,"-1"-1"0,-28-7 0,32 6 0,0 0 0,0 0 0,0 2 0,0 0 0,-25 1 0,34 0 0,0 1 0,0 0 0,0 0 0,1 0 0,-1 1 0,0-1 0,1 1 0,-1 0 0,1 0 0,0 0 0,-1 0 0,1 1 0,0 0 0,1-1 0,-1 1 0,0 0 0,1 0 0,-1 0 0,1 1 0,0-1 0,0 0 0,1 1 0,-1 0 0,-1 4 0,0 3 0,0 0 0,0 1 0,2-1 0,-1 0 0,1 1 0,1-1 0,0 1 0,1-1 0,0 0 0,1 1 0,0-1 0,4 12 0,1 2 0,2-1 0,0 0 0,2 0 0,17 28 0,-22-41 0,1 0 0,1 0 0,0-1 0,0 0 0,1-1 0,0 0 0,0 0 0,1-1 0,0 0 0,1-1 0,14 8 0,-17-12 0,-1 0 0,1 0 0,0-1 0,0 0 0,0 0 0,0 0 0,0-1 0,0-1 0,0 1 0,0-2 0,1 1 0,-1-1 0,0 0 0,0 0 0,0-1 0,0 0 0,0-1 0,12-5 0,-8 2 0,-1-1 0,1 0 0,-1-1 0,0 0 0,-1 0 0,0-1 0,-1 0 0,0-1 0,0 0 0,-1-1 0,0 0 0,-1 0 0,0 0 0,-1-1 0,0 0 0,-1 0 0,0-1 0,-1 0 0,0 0 0,-1 0 0,-1 0 0,0 0 0,0 0 0,-2-1 0,0-13 0,0 14 0,-1 1 0,0 0 0,-1 0 0,0 0 0,-1 1 0,0-1 0,-1 0 0,0 1 0,-1 0 0,0 0 0,-1 0 0,0 1 0,-1 0 0,0 0 0,-1 1 0,1-1 0,-2 2 0,1-1 0,-1 1 0,-1 0 0,0 1 0,0 0 0,0 1 0,0 0 0,-1 1 0,0 0 0,-20-6 0,17 7 15,0 2 0,0-1 0,0 2 0,0 0 0,0 1 0,0 0 0,-22 4 0,30-4-83,1 1 1,-1 0-1,1 0 1,-1 1-1,1 0 1,-1 0-1,1 0 1,0 0-1,0 1 1,0 0-1,0 0 1,1 0-1,-1 1 1,1-1-1,0 1 1,0 0-1,0 1 1,1-1-1,-1 1 1,1-1-1,-4 7 1,0 13-6759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24575,'839'-23'-297,"9"-27"-1,-758 47 298,-51 3 0,1-2 0,52-10 0,-79 8 317,-13 4-346,1 0 1,-1 0 0,0 0 0,0 0-1,0 0 1,1 0 0,-1 0 0,0 0-1,0 0 1,0 0 0,0 0 0,1 0-1,-1-1 1,0 1 0,0 0 0,0 0-1,0 0 1,0 0 0,0 0-1,1 0 1,-1 0 0,0-1 0,0 1-1,0 0 1,0 0 0,0 0 0,0 0-1,0-1 1,0 1 0,0 0 0,0 0-1,0 0 1,1 0 0,-1-1 0,0 1-1,0 0 1,0 0 0,0 0 0,0 0-1,-1-1 1,1 1 0,0 0-1,0 0 1,0 0 0,0 0 0,0-1-1,0 1 1,0 0 0,0 0 0,0 0-1,0 0 1,0 0 0,-1-1 0,1 1-1,0 0 1,-9-4-6302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24575,'-5'0'0,"-6"0"0,-6 0 0,-4 0 0,0 4 0,5 7 0,5 10 0,9 12 0,9 8 0,8 8 0,7 8 0,8 9 0,4 8 0,1-1 0,-1 2 0,-2-2 0,-6-5 0,-7-14-8191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4071 178 24575,'-34'-21'0,"-1"1"0,-1 2 0,-1 2 0,0 1 0,-56-13 0,18 10 0,-142-15 0,106 26-563,0 6 0,1 3 0,-153 25 0,-322 95-1209,-189 111 372,30 78 1480,458-153-165,225-119 22,2 3 0,-88 80 1,119-94 35,1 0 0,2 2 0,0 1 1,2 0-1,2 2 0,-22 44 0,31-52 19,2 2-1,0 0 1,2 0-1,1 0 1,1 1-1,1 0 1,1 0-1,2 1 0,2 44 1,4-29 0,3 0 0,1-1-1,2 0 1,2 0 0,2-1 0,1-1 0,3 0-1,1-1 1,2-1 0,1-1 0,40 50 0,-19-33-6,3-2 0,2-3 0,2-1 0,2-3 0,2-2 0,94 59 0,-91-70 0,2-2 1,1-3 0,1-3 0,1-2-1,1-3 1,79 15 0,-56-21-34,0-4 1,1-3 0,0-4-1,105-10 1,-64-6-54,0-6-1,156-44 1,229-112-202,-288 76 271,-4-9 0,-5-10 0,-6-9 0,-5-9 1,305-266-1,-206 105 190,-254 239-123,-2-2 0,-3-1 1,54-98-1,-84 131-41,0-2 1,-2 0-1,-2 0 0,0-1 0,9-49 1,-18 65 2,0 0 1,-1 0 0,0-1 0,-1 1 0,-1 0 0,-1 0 0,0 0 0,-1 0 0,0 0-1,-1 0 1,-1 1 0,0-1 0,-12-21 0,7 20 1,0 1 0,0 0 0,-2 0 0,1 2 0,-2-1 0,0 1 0,-27-19 0,16 15 0,-1 1 0,-1 2 0,0 0 0,-35-12 0,-8 3 0,-1 4 0,0 3 0,-83-9 0,-34 5-87,-2 9 0,-209 15 0,-372 58-343,755-60 424,-180 18-549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449 667 24575,'-67'1'0,"-105"-3"0,147 0 0,0-1 0,-1-1 0,1-2 0,-36-11 0,59 16 0,-1 0 0,1 1 0,-1-1 0,1 0 0,-1 0 0,1 0 0,-1-1 0,1 1 0,0-1 0,0 1 0,0-1 0,0 0 0,0 0 0,0 0 0,0 0 0,1 0 0,-1 0 0,0 0 0,1-1 0,0 1 0,0 0 0,0-1 0,0 1 0,-1-4 0,2 3 0,1 0 0,0-1 0,-1 1 0,1 0 0,1-1 0,-1 1 0,0 0 0,1 0 0,-1 0 0,1 0 0,0 0 0,0 0 0,0 1 0,1-1 0,-1 0 0,0 1 0,1 0 0,0 0 0,3-3 0,19-14 3,1 1-1,0 1 0,47-22 0,94-30-104,-127 53 12,871-270-827,-625 227-265,-252 55-4727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24575,'-50'14'0,"34"-10"0,0 0 0,0 1 0,0 1 0,1 0 0,-17 10 0,29-14 0,-1 0 0,1 0 0,0 1 0,0-1 0,0 1 0,1 0 0,-1 0 0,1 0 0,-1 0 0,1 0 0,0 0 0,0 1 0,0-1 0,1 1 0,-1-1 0,1 1 0,0 0 0,0 0 0,0-1 0,1 1 0,-1 0 0,1 0 0,0 0 0,0 0 0,0 0 0,2 7 0,1 4 0,1-1 0,0 1 0,1-1 0,1 0 0,11 20 0,45 68 0,-16-30 0,135 289 103,-83-154-1571,-75-161-5358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502 443 24575,'5'-6'0,"0"0"0,-1 0 0,0 0 0,0-1 0,0 1 0,0-1 0,-1 0 0,-1 0 0,1 0 0,-1 0 0,0-1 0,0 1 0,-1 0 0,0-1 0,-1-11 0,1 14 0,-1 0 0,-1 0 0,1 0 0,-1 1 0,0-1 0,0 0 0,0 0 0,-1 1 0,0-1 0,0 0 0,0 1 0,0 0 0,0-1 0,-1 1 0,0 0 0,0 1 0,0-1 0,-1 0 0,1 1 0,-1-1 0,0 1 0,0 0 0,0 1 0,-5-4 0,-4 1 0,-1 0 0,1 1 0,-1 0 0,0 1 0,0 0 0,0 2 0,0-1 0,0 2 0,-28 2 0,23 0 0,0 0 0,0 2 0,0 1 0,1 0 0,0 1 0,-33 16 0,40-15 0,0 0 0,0 0 0,0 1 0,1 1 0,0 0 0,1 0 0,-1 1 0,2 0 0,0 1 0,0 0 0,1 0 0,0 0 0,1 1 0,0 0 0,1 0 0,1 1 0,0 0 0,0-1 0,1 1 0,1 1 0,0-1 0,1 0 0,0 0 0,1 1 0,1-1 0,0 0 0,1 0 0,0 1 0,1-1 0,0-1 0,1 1 0,1 0 0,10 21 0,-10-26 0,0 1 0,1-1 0,0-1 0,0 1 0,0-1 0,1 0 0,0-1 0,1 1 0,15 9 0,-20-14 0,0 0 0,0-1 0,0 1 0,0-1 0,0 0 0,0 0 0,0 0 0,0 0 0,0-1 0,1 1 0,-1-1 0,0 0 0,1 1 0,-1-2 0,0 1 0,0 0 0,1-1 0,-1 1 0,0-1 0,0 0 0,0 0 0,0 0 0,0-1 0,0 1 0,0-1 0,0 1 0,0-1 0,-1 0 0,1 0 0,-1-1 0,1 1 0,2-4 0,7-11 0,-1 0 0,0-1 0,-2 0 0,0 0 0,-1-1 0,-1 0 0,6-25 0,13-31 0,-26 73 0,1 0 0,0-1 0,0 1 0,0 0 0,0 0 0,1-1 0,-1 1 0,0 0 0,1 0 0,0 1 0,-1-1 0,1 0 0,0 1 0,0-1 0,0 1 0,0-1 0,3-1 0,-3 3 0,-1 0 0,1 0 0,0 0 0,-1 0 0,1 0 0,-1 0 0,1 1 0,0-1 0,-1 1 0,1-1 0,-1 1 0,1-1 0,-1 1 0,0 0 0,1 0 0,-1 0 0,0 0 0,1 0 0,-1 0 0,0 0 0,0 0 0,0 0 0,0 0 0,0 1 0,0-1 0,0 0 0,1 3 0,4 5 0,1 1 0,0 0 0,1-1 0,-1 0 0,2 0 0,10 8 0,-15-14 0,0 0 0,0-1 0,0 0 0,0 0 0,0 0 0,1-1 0,-1 1 0,1-1 0,-1 0 0,1 0 0,0-1 0,-1 1 0,1-1 0,0 0 0,-1-1 0,1 1 0,5-2 0,1 0 0,1-1 0,-1-1 0,0 0 0,0-1 0,0 0 0,-1 0 0,1-1 0,-2-1 0,1 0 0,16-15 0,-9 6 0,-1-1 0,0 0 0,-1-2 0,19-29 0,-25 32 0,-1 0 0,0 0 0,-1-1 0,0 0 0,-2 0 0,0 0 0,4-32 0,-7 41 0,-2-1 0,1 1 0,-1 0 0,0-1 0,-1 1 0,0 0 0,0 0 0,-1 0 0,0 0 0,0 0 0,-1 0 0,0 0 0,0 0 0,-1 1 0,0 0 0,0 0 0,-1 0 0,-10-12 0,10 14 0,-1 1 0,0 1 0,1-1 0,-1 1 0,0 0 0,0 0 0,-1 1 0,1 0 0,0 0 0,-1 1 0,0-1 0,1 1 0,-1 1 0,0-1 0,1 1 0,-1 0 0,0 1 0,1-1 0,-1 2 0,-8 1 0,11-2 0,0-1 0,0 1 0,0 1 0,0-1 0,0 1 0,0-1 0,1 1 0,-1 0 0,0 0 0,1 1 0,0-1 0,-1 1 0,1 0 0,0 0 0,0 0 0,1 0 0,-1 0 0,1 0 0,-1 1 0,1 0 0,0-1 0,0 1 0,1 0 0,-1 0 0,1 0 0,0 0 0,0 0 0,0 0 0,0 0 0,1 0 0,0 0 0,0 9 0,1-8 0,0 0 0,1 0 0,0 0 0,-1 0 0,2 0 0,-1 0 0,0-1 0,1 1 0,0-1 0,0 0 0,0 0 0,1 0 0,0 0 0,-1 0 0,1-1 0,0 1 0,9 4 0,6 4 0,0-2 0,38 16 0,-55-25 0,80 31 0,43 19 0,-120-49 0,0 1 0,0-1 0,-1 1 0,1 0 0,-1 1 0,1-1 0,-1 1 0,7 8 0,-10-10 0,1-1 0,-1 1 0,-1 0 0,1 0 0,0-1 0,0 1 0,-1 0 0,1 0 0,-1 0 0,1 0 0,-1 0 0,0 0 0,0 0 0,0 0 0,0 0 0,0 0 0,0 0 0,-1 0 0,1 0 0,-1-1 0,1 1 0,-1 0 0,0 0 0,1 0 0,-1 0 0,0-1 0,0 1 0,-2 1 0,-4 6-76,0-1 1,0 0-1,-1 0 0,0-1 0,-1 0 0,1-1 0,-1 1 0,0-2 1,-1 1-1,0-1 0,0-1 0,0 0 0,0 0 0,0-1 1,-1-1-1,0 1 0,-13 0 0,-15-2-6750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24575,'21'-63'0,"-17"86"0,-1 19 0,-2 1 0,2-1 0,2 0 0,2 0 0,2 0 0,18 51 0,-3-28 0,2-1 0,53 89 0,-63-122 0,-11-21 0,0 0 0,0 0 0,1 0 0,1-1 0,0 0 0,0 0 0,10 9 0,-17-18 0,1 1 0,0 0 0,-1-1 0,1 1 0,0 0 0,0-1 0,-1 1 0,1-1 0,0 0 0,0 1 0,0-1 0,0 1 0,-1-1 0,1 0 0,0 0 0,0 0 0,0 1 0,0-1 0,0 0 0,0 0 0,0 0 0,0 0 0,0-1 0,0 1 0,-1 0 0,1 0 0,0 0 0,0-1 0,1 0 0,-1 0 0,1 0 0,-1-1 0,0 1 0,0-1 0,0 1 0,0-1 0,0 1 0,0-1 0,0 0 0,0 0 0,-1 1 0,1-1 0,0-2 0,2-9 0,-1 0 0,-1 1 0,1-15 0,-2 27 0,-3-116 0,3 115 0,0 1 0,0 0 0,1 0 0,-1 0 0,0 0 0,0 0 0,0 0 0,0 0 0,0 0 0,0 0 0,0-1 0,0 1 0,0 0 0,0 0 0,0 0 0,0 0 0,0 0 0,0 0 0,0 0 0,0-1 0,0 1 0,0 0 0,0 0 0,0 0 0,0 0 0,0 0 0,0 0 0,0 0 0,0 0 0,0-1 0,0 1 0,0 0 0,0 0 0,0 0 0,0 0 0,-1 0 0,1 0 0,0 0 0,0 0 0,0 0 0,0 0 0,0 0 0,0-1 0,0 1 0,0 0 0,0 0 0,-1 0 0,1 0 0,0 0 0,0 0 0,0 0 0,0 0 0,0 0 0,0 0 0,0 0 0,0 0 0,-1 0 0,1 0 0,0 0 0,0 0 0,0 0 0,0 0 0,0 0 0,0 0 0,0 0 0,-1 0 0,1 0 0,0 1 0,-6 9 0,-4 18 0,5-12 0,2-9 0,1-1 0,0 1 0,0 0 0,0 0 0,1-1 0,0 1 0,0 9 0,2-14 0,-1 0 0,1 0 0,-1 0 0,1 0 0,0 0 0,0 0 0,0-1 0,-1 1 0,2 0 0,-1 0 0,0-1 0,0 1 0,1-1 0,-1 1 0,0-1 0,1 0 0,0 1 0,-1-1 0,1 0 0,0 0 0,-1 0 0,1 0 0,0-1 0,0 1 0,0 0 0,0-1 0,0 1 0,0-1 0,0 0 0,3 1 0,76 7 3,-63-7-199,1 1 1,-1 0 0,0 1-1,0 1 1,0 1-1,21 8 1,-9 1-6631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168 244 24575,'-17'-37'0,"-41"-75"0,51 100 0,0 1 0,0 1 0,-2-1 0,1 1 0,-1 1 0,-20-17 0,29 25 0,0 1 0,-1 0 0,1-1 0,0 1 0,-1 0 0,1-1 0,0 1 0,-1 0 0,1-1 0,-1 1 0,1 0 0,0 0 0,-1 0 0,1-1 0,-1 1 0,1 0 0,-1 0 0,1 0 0,-1 0 0,1 0 0,0 0 0,-1 0 0,1 0 0,-1 0 0,1 0 0,-1 0 0,1 0 0,-1 0 0,1 0 0,-1 0 0,1 0 0,-1 1 0,1-1 0,0 0 0,-1 0 0,0 1 0,1 18 0,6 1 0,0 0 0,2-1 0,0 0 0,2 0 0,17 26 0,-9-14 0,23 42 0,281 534 0,-310-582-1365,-3-11-5461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15 584 24575,'0'-9'0,"0"-13"0,0-12 0,0-8 0,0-4 0,0 3 0,5 8 0,1 15 0,0 16 0,3 12 0,1 15 0,3 8 0,-1 8 0,-2 2 0,1 3 0,0-1 0,-3-8-8191</inkml:trace>
  <inkml:trace contextRef="#ctx0" brushRef="#br0" timeOffset="1">42 38 24575,'0'-5'0,"-4"-1"0,-3-5 0,-3 0 0,-1 6 0,2 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166 632 24575,'2'-3'0,"1"0"0,-1-1 0,1 0 0,-1 1 0,-1-1 0,1 0 0,0 0 0,-1 0 0,0 0 0,0 0 0,0 0 0,0 0 0,-1-1 0,1 1 0,-1 0 0,0 0 0,-1-1 0,1 1 0,-1 0 0,0 0 0,0 0 0,0 0 0,0 0 0,-4-7 0,2 3 0,0 0 0,-1 1 0,0-1 0,-1 1 0,1 0 0,-1 0 0,-1 1 0,1-1 0,-1 1 0,0 0 0,-11-7 0,15 11 0,0 1 0,0-1 0,-1 1 0,1 0 0,0 0 0,-1 0 0,1 0 0,-1 0 0,1 0 0,-1 1 0,1-1 0,-1 1 0,0-1 0,1 1 0,-1 0 0,0 0 0,1 0 0,-1 1 0,1-1 0,-1 1 0,0-1 0,1 1 0,-1 0 0,1 0 0,0 0 0,-1 0 0,1 1 0,0-1 0,0 0 0,-1 1 0,1 0 0,0-1 0,0 1 0,1 0 0,-1 0 0,0 0 0,1 0 0,-1 1 0,1-1 0,0 0 0,0 1 0,0-1 0,0 1 0,-1 3 0,-1 4 0,0 0 0,1 0 0,0 0 0,1 0 0,0 0 0,1 0 0,0 0 0,0 0 0,1 0 0,0 0 0,1 0 0,0 0 0,1 0 0,0-1 0,0 1 0,1-1 0,1 0 0,7 13 0,4 2 0,1-1 0,2-1 0,0 0 0,1-2 0,29 23 0,-48-42 0,12 10 0,-1 0 0,0 1 0,0 0 0,-2 0 0,12 17 0,-20-26 0,0 0 0,-1 0 0,1 1 0,-1-1 0,1 0 0,-1 1 0,0-1 0,0 1 0,-1-1 0,1 1 0,-1 0 0,1-1 0,-1 1 0,-1-1 0,1 1 0,0 0 0,-1-1 0,1 1 0,-1-1 0,0 1 0,-1-1 0,1 1 0,0-1 0,-1 0 0,0 0 0,0 0 0,0 0 0,0 0 0,0 0 0,-3 2 0,-21 18-1365,-2-6-5461</inkml:trace>
  <inkml:trace contextRef="#ctx0" brushRef="#br0" timeOffset="1">139 223 24575,'20'-84'0,"-17"66"0,1-1 0,1 1 0,1 0 0,15-35 0,-20 53 0,-1-1 0,0 0 0,1 0 0,-1 1 0,0-1 0,1 0 0,-1 1 0,1-1 0,-1 0 0,1 1 0,-1-1 0,1 1 0,0-1 0,-1 1 0,1-1 0,0 1 0,-1-1 0,1 1 0,0 0 0,0-1 0,-1 1 0,1 0 0,0 0 0,0 0 0,-1-1 0,3 1 0,-2 1 0,0-1 0,0 1 0,0-1 0,0 1 0,0 0 0,0-1 0,0 1 0,0 0 0,0 0 0,0 0 0,0 0 0,0-1 0,0 1 0,-1 0 0,2 2 0,4 8 0,0 0 0,7 23 0,-9-24 0,278 637-1365,-253-587-5461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24575,'0'-9'0,"0"-17"0,0-13 0,0-5 0,9-5 0,8 3 0,10 3 0,6 5 0,5 9 0,-2 9-8191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24575,'-8'-3'0,"-16"-4"0,19 10 0,10 8 0,12 7 0,1 0 0,0-1 0,1-1 0,1 0 0,1-2 0,40 22 0,-25-15 0,43 34 0,-69-47 0,0 1 0,-1 0 0,0 0 0,0 1 0,-1 0 0,-1 0 0,1 1 0,7 17 0,-13-23 5,1 1-1,-2 0 0,1 0 0,-1 0 1,0 0-1,0 0 0,0 1 0,-1-1 1,0 0-1,-1 0 0,1 0 0,-1 0 1,0 0-1,0 0 0,-1 0 1,0 0-1,0 0 0,0 0 0,-1-1 1,0 1-1,0-1 0,-6 8 0,-8 9-233,0-1 0,-2 0 0,-36 30 0,38-35-318,-2 1-6279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6175 7950 24575,'-2'0'0,"1"-1"0,0 1 0,0-1 0,0 1 0,0-1 0,0 1 0,0-1 0,0 1 0,0-1 0,0 0 0,0 0 0,0 1 0,1-1 0,-1 0 0,0 0 0,0 0 0,1 0 0,-1 0 0,1 0 0,-1 0 0,1 0 0,-1 0 0,1 0 0,-1 0 0,1-1 0,0 1 0,0 0 0,0 0 0,0 0 0,-1 0 0,2-1 0,-1 1 0,0 0 0,0-2 0,6-43 0,37-90 0,-1 7 0,-12-5 0,16-180 0,-12-143 0,-22 254 0,25-396 0,68-787 0,3 795 0,-47 301 0,-57 270 0,-1 8 0,0 0 0,-1 0 0,-1 0 0,0 0 0,0-1 0,-1 1 0,-3-18 0,3 29 0,0 1 0,0-1 0,-1 0 0,1 0 0,0 1 0,-1-1 0,1 0 0,0 1 0,-1-1 0,1 0 0,-1 1 0,1-1 0,-1 1 0,1-1 0,-1 1 0,0-1 0,1 1 0,-1-1 0,1 1 0,-1 0 0,0-1 0,0 1 0,1 0 0,-1 0 0,0-1 0,1 1 0,-1 0 0,0 0 0,0 0 0,0 0 0,1 0 0,-1 0 0,0 0 0,0 0 0,1 0 0,-1 1 0,0-1 0,0 0 0,1 0 0,-1 1 0,0-1 0,1 0 0,-2 1 0,-37 21 0,23-11 0,-11 0 0,-1-2 0,0 0 0,-1-2 0,0-1 0,-56 4 0,44-5 0,-602 55-555,-8-27 0,-1777 7-1939,2212-45 2702,-564-15-871,6-35-190,723 50 963,-86-12 210,115 13 174,1-1 0,0-1 0,1 0 0,-24-11 0,39 14-376,-1 0 1,1-1 0,-1 1 0,1-1 0,0 0 0,1 0 0,-1-1 0,1 1 0,0-1 0,0 0-1,0 0 1,0 0 0,1-1 0,0 1 0,-3-9 0,0-4-97,0-1 0,1 1 0,-3-32 0,-1-2 0,0 10-22,-2-6 0,2 0 0,-4-81 0,13 73 0,-2 0 0,-2 0 0,-3 0 0,-17-64 0,24 120 0,-126-527 0,51-228 0,8 61 0,44 538-101,-17-124 324,31 187-966,3-97-1,7 163-6082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1688 24575,'2'-29'0,"1"0"0,2 0 0,1 1 0,15-43 0,1-8 0,-6 1 0,10-117 0,-12-82 0,-7 111 0,-4 102 0,9-517 0,-12 578 0,0-3 0,0 1 0,-1 0 0,1-1 0,-1 1 0,0 0 0,-1-1 0,1 1 0,-4-8 0,5 13 0,0 0 0,0 0 0,0 0 0,0 0 0,-1-1 0,1 1 0,0 0 0,0 0 0,0 0 0,0 0 0,0 0 0,-1 0 0,1-1 0,0 1 0,0 0 0,0 0 0,0 0 0,-1 0 0,1 0 0,0 0 0,0 0 0,0 0 0,-1 0 0,1 0 0,0 0 0,0 0 0,0 0 0,0 0 0,-1 0 0,1 0 0,0 0 0,0 0 0,0 0 0,-1 0 0,1 0 0,0 0 0,0 0 0,0 0 0,0 1 0,-1-1 0,1 0 0,0 0 0,-8 10 0,-3 13 0,3 3-1365,2 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0 525 24575,'3'-1'0,"-1"0"0,1 0 0,0 0 0,-1-1 0,0 1 0,1-1 0,-1 0 0,0 0 0,0 0 0,0 0 0,0 0 0,0 0 0,0 0 0,1-3 0,5-4 0,52-55 0,138-139 0,-155 164 0,2 2 0,89-58 0,-121 88 0,-1-1 0,1 2 0,0 0 0,0 1 0,1 0 0,-1 1 0,19-3 0,-25 6 0,0 0 0,-1 1 0,1 0 0,0 1 0,-1-1 0,1 1 0,0 0 0,-1 1 0,1 0 0,-1 0 0,0 0 0,0 1 0,1 0 0,-2 0 0,1 0 0,0 1 0,9 8 0,-1 0 15,-1 2-1,-1 0 1,1 0-1,-2 1 1,17 29-1,38 87-1105,-60-117 730,40 91-6465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24575,'0'-5'0,"4"-1"0,7 0 0,6 6 0,5 3 0,2 1 0,8-1 0,2 0 0,5-1 0,5 0 0,0-2 0,-3 1 0,-4-1 0,-4-1 0,-11 1 0,-15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24575,'430'0'-1365,"-441"0"-5461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24575,'-5'0'0,"4"0"0,6 0 0,7 0 0,6 0 0,10 0 0,4 0 0,6 0 0,6 0 0,5 0 0,-2 0 0,-8 0-8191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57 24575,'4'-2'0,"1"1"0,-1 0 0,1-1 0,-1 0 0,0 0 0,1 0 0,-1-1 0,0 0 0,-1 1 0,1-1 0,0-1 0,5-5 0,-9 8 0,0 1 0,0-1 0,0 0 0,-1 0 0,1 1 0,0-1 0,0 0 0,0 1 0,-1-1 0,1 0 0,0 1 0,-1-1 0,1 1 0,-1-1 0,1 0 0,0 1 0,-1-1 0,1 1 0,-1-1 0,0 1 0,1 0 0,-1-1 0,1 1 0,-1-1 0,0 1 0,1 0 0,-1 0 0,0-1 0,1 1 0,-1 0 0,0 0 0,1 0 0,-1 0 0,0 0 0,1 0 0,-1 0 0,-1 0 0,-31-4 0,31 4 0,-24 0 0,-1 2 0,1 1 0,0 1 0,0 2 0,0 0 0,1 2 0,0 0 0,0 2 0,-44 24 0,60-28 0,0 0 0,1 0 0,0 0 0,0 1 0,1 1 0,0-1 0,0 1 0,0 0 0,1 1 0,0-1 0,-8 20 0,10-20 0,0-1 0,1 1 0,1 0 0,-1 1 0,1-1 0,1 0 0,0 1 0,0-1 0,0 1 0,1 0 0,0-1 0,1 1 0,0-1 0,4 17 0,-3-20 0,0 0 0,1-1 0,0 1 0,-1 0 0,2-1 0,-1 1 0,0-1 0,1 0 0,0 0 0,0 0 0,0-1 0,0 1 0,0-1 0,1 0 0,0 0 0,-1-1 0,1 1 0,0-1 0,0 0 0,1-1 0,-1 1 0,0-1 0,9 1 0,12 2 0,0-2 0,-1-1 0,42-3 0,-60 2 0,31-2 0,1-2 0,64-16 0,-81 14 0,-1-1 0,0-1 0,0 0 0,-1-2 0,0 0 0,20-15 0,-36 23 0,0-1 0,0 0 0,-1 0 0,1 0 0,-1-1 0,0 1 0,0-1 0,0 0 0,0 1 0,-1-1 0,0-1 0,1 1 0,-2 0 0,1 0 0,0-1 0,-1 1 0,0-1 0,0 1 0,0-1 0,0 0 0,-1 1 0,0-1 0,0-5 0,-1 3 0,-1-1 0,0 1 0,0 0 0,0 0 0,-1 0 0,0 0 0,0 0 0,-1 1 0,1-1 0,-1 1 0,-1 0 0,0 0 0,1 1 0,-7-6 0,-1 1 0,0 0 0,-1 1 0,0 0 0,0 1 0,-1 1 0,0 0 0,0 0 0,-21-5 0,11 5 0,-1 1 0,-1 0 0,1 2 0,-34-1 0,39 5-455,1 1 0,-22 4 0,5 1-6371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33 24575,'0'-1'0,"0"0"0,0-1 0,0 1 0,0 0 0,0-1 0,0 1 0,-1 0 0,1 0 0,0-1 0,-1 1 0,1 0 0,-1 0 0,0 0 0,1-1 0,-1 1 0,0 0 0,0 0 0,1 0 0,-1 0 0,0 0 0,0 1 0,0-1 0,0 0 0,0 0 0,0 1 0,0-1 0,-1 0 0,1 1 0,0-1 0,0 1 0,-1-1 0,1 1 0,0 0 0,0 0 0,-1 0 0,1-1 0,-3 1 0,0 1 0,0-1 0,0 0 0,0 1 0,0 0 0,0-1 0,0 2 0,0-1 0,0 0 0,0 1 0,-5 3 0,-22 17 0,2 2 0,0 0 0,-31 36 0,29-28 0,-65 51 0,92-80 0,-22 20 0,26-23 0,-1 1 0,1 0 0,0-1 0,-1 1 0,1-1 0,0 1 0,-1 0 0,1 0 0,0-1 0,0 1 0,0 0 0,0-1 0,0 1 0,0 0 0,0 0 0,0-1 0,0 1 0,0 0 0,0-1 0,0 1 0,0 0 0,0 0 0,1-1 0,-1 1 0,0 0 0,1-1 0,-1 1 0,0-1 0,1 1 0,-1 0 0,1-1 0,-1 1 0,1-1 0,-1 1 0,1-1 0,-1 1 0,1-1 0,-1 0 0,1 1 0,0-1 0,0 1 0,52 30 0,24 16 0,9 16-1365,-62-44-5461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24575,'0'-5'0,"4"-1"0,7 0 0,6 1 0,5 2 0,7 1 0,4 1 0,6 1 0,5-1 0,0 2 0,2-1 0,-3 0 0,-3 0 0,-5 1 0,-7-6 0,-10-1-8191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51 24575,'0'0'0,"1"0"0,0 0 0,-1 0 0,1 0 0,-1 0 0,1 0 0,0 0 0,-1 0 0,1 0 0,-1-1 0,1 1 0,0 0 0,-1 0 0,1 0 0,-1-1 0,1 1 0,-1 0 0,1-1 0,-1 1 0,1 0 0,-1-1 0,1 1 0,-1-1 0,0 1 0,1-1 0,-1 1 0,0-1 0,1 1 0,-1-1 0,0 1 0,0-1 0,1 1 0,-1-1 0,0 0 0,0 1 0,0-1 0,0 1 0,0-1 0,0 0 0,0 1 0,0-1 0,0 1 0,0-1 0,0 0 0,0 1 0,0-1 0,0 1 0,-1-1 0,1-1 0,-1 1 0,0-1 0,1 0 0,-1 1 0,0-1 0,0 0 0,0 1 0,0-1 0,0 1 0,-1-1 0,1 1 0,0 0 0,-1-1 0,1 1 0,-1 0 0,1 0 0,-2-1 0,-2 1 0,0 0 0,0 0 0,0 0 0,0 1 0,0 0 0,0 0 0,0 0 0,0 0 0,0 1 0,0 0 0,1 0 0,-1 0 0,0 1 0,0 0 0,1 0 0,-1 0 0,1 0 0,-1 1 0,1-1 0,0 1 0,0 0 0,-6 6 0,0 1 0,-1 0 0,2 0 0,-1 1 0,2 0 0,-1 0 0,-12 25 0,13-21 0,1 1 0,1 0 0,0 0 0,1 1 0,1 0 0,-3 23 0,6-35 0,1 0 0,0-1 0,0 1 0,0 0 0,1 0 0,0 0 0,0 0 0,0-1 0,0 1 0,1 0 0,4 8 0,-4-10 0,0 0 0,1 0 0,-1-1 0,1 1 0,-1 0 0,1-1 0,0 0 0,0 1 0,0-1 0,0-1 0,1 1 0,-1 0 0,0-1 0,1 1 0,-1-1 0,1 0 0,7 1 0,-2-1 0,1 0 0,0-1 0,-1 0 0,1-1 0,0 1 0,0-2 0,-1 0 0,1 0 0,-1-1 0,0 0 0,1 0 0,10-6 0,-5 1 0,0-1 0,0 0 0,-1 0 0,0-1 0,-1-1 0,13-14 0,-3 6 0,-14 20 0,-5 14 0,-3 24-117,-1-27 159,0 1-1,1-1 0,0 0 0,1 0 0,3 14 0,-3-22-116,-1 0 1,1 0-1,0-1 0,0 1 0,0 0 1,1-1-1,-1 0 0,1 1 0,0-1 1,0 0-1,0 0 0,0-1 0,0 1 1,1-1-1,-1 1 0,1-1 0,0 0 0,-1 0 1,7 1-1,13 4-6751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58 137 24575,'0'-2'0,"0"0"0,-1 0 0,1 0 0,0 0 0,-1 0 0,1 0 0,-1 0 0,1 0 0,-1 0 0,0 0 0,-1-2 0,-7 1 0,-1 15 0,4 2 0,2 0 0,-1 0 0,2 0 0,0 1 0,1 0 0,0-1 0,1 1 0,1 16 0,-1-12 0,-3 666 0,6-372 0,-3-140 0,3 180 0,-1-344 0,-1-1 0,1 1 0,0-1 0,1 0 0,5 15 0,-6-20 0,0 0 0,1-1 0,-1 1 0,1 0 0,-1-1 0,1 0 0,0 1 0,0-1 0,0 0 0,0 0 0,1 0 0,-1 0 0,0-1 0,1 1 0,-1 0 0,1-1 0,0 0 0,-1 0 0,1 0 0,3 1 0,18 2 0,0-1 0,0-1 0,0-1 0,0-2 0,46-5 0,-28 2 0,1056-28-1055,1 70-2079,683 46 230,-1740-82 2862,374 1 658,-400-3-344,-1-1-1,1-1 1,-1 0-1,1-1 0,-1-1 1,18-7-1,-32 11-208,0-1-1,0 1 0,0 0 1,0-1-1,0 1 0,0-1 1,0 1-1,0-1 0,0 0 1,0 1-1,0-1 1,-1 0-1,1 0 0,0 0 1,0 0-1,-1 1 0,1-1 1,-1 0-1,1 0 0,-1 0 1,1 0-1,-1 0 0,1 0 1,-1-2-1,0 1 13,0 1 0,-1 0 0,1 0 0,-1-1 0,1 1-1,-1 0 1,1 0 0,-1 0 0,0-1 0,0 1 0,1 0 0,-1 0-1,0 0 1,0 0 0,0 1 0,0-1 0,-2-1 0,-6-4 294,-1 0 0,0 0 1,-17-6-1,26 11-354,-74-30 193,39 18-205,1-1-1,0-3 1,2 0-1,-43-30 0,71 42-2,-1 1 0,1-1 0,0-1 0,0 1 0,1-1 0,0 0 0,0 0 0,0 0 0,1-1 0,-1 1 0,2-1 0,-1 0 0,1 0 0,0 0 0,0 0 0,1 0 0,0 0 0,0 0 0,1-1 0,0-12 0,3-9 0,1 0 0,2 0 0,16-51 0,-13 49 0,114-467 0,-71 274 0,-44 194 0,-1-1 0,-2 1 0,1-51 0,-5 72 0,-2-1 0,0 1 0,0-1 0,0 1 0,-1-1 0,-1 1 0,0 0 0,0 0 0,-1 0 0,0 0 0,0 0 0,-1 1 0,0 0 0,0 0 0,-13-13 0,6 9 0,-1 1 0,-1 0 0,0 1 0,0 1 0,-1 0 0,0 1 0,0 0 0,-32-9 0,-10 0 0,-72-11 0,117 25 0,-447-64-501,-4 26-184,326 30 629,-1481-99-2007,916 100 5368,693 10-3646,0 1 0,0-1-1,-16 5 1,8 0-6485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186 154 24575,'5'-6'0,"0"0"0,-1 0 0,0 0 0,1 0 0,-2-1 0,1 0 0,-1 1 0,0-1 0,-1 0 0,1-1 0,-1 1 0,-1 0 0,1-1 0,-1 1 0,-1-1 0,0-11 0,0 18 0,0-1 0,0 1 0,0 0 0,-1 0 0,1-1 0,-1 1 0,1 0 0,-1 0 0,1 0 0,-1 0 0,0 0 0,1 0 0,-1 0 0,0 0 0,0 0 0,0 0 0,0 0 0,0 0 0,0 1 0,0-1 0,0 0 0,0 1 0,-2-2 0,1 2 0,0 0 0,0-1 0,-1 1 0,1 0 0,0 0 0,0 0 0,0 1 0,0-1 0,0 0 0,-1 1 0,1 0 0,-3 1 0,-7 3 0,1 1 0,0 0 0,-18 14 0,25-16 0,-2 0 0,1 0 0,0 0 0,0 1 0,0 0 0,0 0 0,1 1 0,0-1 0,0 1 0,1 0 0,-1 0 0,1 0 0,-2 7 0,4-9 0,0-1 0,0 0 0,0 1 0,1-1 0,0 1 0,-1-1 0,1 1 0,1-1 0,-1 1 0,0-1 0,1 1 0,0-1 0,0 0 0,0 1 0,0-1 0,0 0 0,1 0 0,-1 1 0,1-1 0,0-1 0,0 1 0,0 0 0,0 0 0,1-1 0,-1 1 0,3 1 0,10 8 0,0-2 0,0 0 0,26 13 0,-28-17 0,0 1 0,-1 0 0,1 1 0,-2 0 0,1 1 0,17 18 0,-28-27 0,0 1 0,-1 0 0,1-1 0,-1 1 0,1 0 0,0 0 0,-1 0 0,0-1 0,1 1 0,-1 0 0,1 0 0,-1 0 0,0 0 0,0 0 0,1 0 0,-1 0 0,0 0 0,0 0 0,0 0 0,0-1 0,0 1 0,0 0 0,0 0 0,-1 0 0,1 0 0,0 0 0,0 0 0,-1 0 0,1 0 0,-1 0 0,-1 1 0,1 0 0,-1 0 0,0 0 0,0-1 0,0 1 0,0-1 0,0 0 0,0 1 0,-1-1 0,1 0 0,-3 1 0,-8 2 0,0-1 0,0 0 0,-17 2 0,7-2-273,0-1 0,-1-1 0,1-2 0,-36-4 0,29-1-6553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24575,'4'-1'0,"0"1"0,-1-1 0,1 0 0,-1 0 0,1-1 0,5-3 0,18-5 0,10 5 0,1 2 0,68 4 0,11-1 0,-78-6 0,-38 6 0,1 0 0,-1-1 0,1 1 0,-1-1 0,1 1 0,-1-1 0,1 1 0,-1-1 0,0 0 0,1 0 0,-1 0 0,0 0 0,0 0 0,1 0 0,-1 0 0,0 0 0,0 0 0,0-1 0,0 1 0,-1 0 0,2-2 0,-2 2 0,0 0 0,0 0 0,-1 1 0,1-1 0,0 0 0,0 0 0,-1 1 0,1-1 0,0 0 0,-1 0 0,1 1 0,-1-1 0,1 1 0,-1-1 0,1 0 0,-1 1 0,1-1 0,-1 1 0,0-1 0,1 1 0,-1-1 0,0 1 0,1 0 0,-1-1 0,0 1 0,0 0 0,1-1 0,-1 1 0,0 0 0,0 0 0,-1 0 0,-28-7 0,29 7 0,-16-3 0,-1 1 0,0 0 0,0 2 0,-34 2 0,47-1 0,0 0 0,0 0 0,0 0 0,0 0 0,1 1 0,-1 0 0,0 0 0,1 0 0,-1 1 0,1 0 0,0-1 0,0 1 0,0 1 0,0-1 0,0 1 0,1-1 0,0 1 0,-1 0 0,1 0 0,1 0 0,-5 9 0,2-1 0,1 1 0,0 0 0,1 0 0,0 0 0,-2 25 0,4 72 0,2-73 0,1 91-1365,-1-71-5461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24575,'-5'-7'0,"9"7"0,-3 0 0,0 1 0,0 0 0,0 0 0,0-1 0,0 1 0,0 0 0,0 0 0,0 0 0,0 0 0,0 0 0,0 0 0,-1 0 0,1 0 0,0 2 0,7 22 0,-2-1 0,0 1 0,-2 1 0,2 40 0,-4-46 0,10 544 0,-13-384 0,0 1449-1365,1-1618-5461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24575,'0'0'0,"-1"1"0,1 0 0,-1 0 0,1 0 0,0 0 0,-1-1 0,1 1 0,0 0 0,0 0 0,0 0 0,0 0 0,0 0 0,0 0 0,0 0 0,0 0 0,0 0 0,0 0 0,0 0 0,0-1 0,1 1 0,-1 0 0,0 0 0,1 0 0,-1 0 0,1 0 0,-1-1 0,1 1 0,-1 0 0,1 0 0,-1-1 0,1 1 0,0 0 0,-1-1 0,1 1 0,0-1 0,0 1 0,0-1 0,1 1 0,36 25 0,-34-24 0,56 37 35,83 71 0,-8-5-103,-107-86-274,0-1 1,2-1-1,30 12 0,-28-17-6484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58 24575,'5'-4'0,"-1"0"0,0-1 0,0 0 0,-1 0 0,0 0 0,1 0 0,-2 0 0,5-9 0,-7 13 0,-1 1 0,1 0 0,0 0 0,0 0 0,0-1 0,0 1 0,0 0 0,0 0 0,0 0 0,0-1 0,0 1 0,0 0 0,0 0 0,-1 0 0,1-1 0,0 1 0,0 0 0,0 0 0,0 0 0,0 0 0,-1-1 0,1 1 0,0 0 0,0 0 0,0 0 0,-1 0 0,1 0 0,0 0 0,0 0 0,-1 0 0,1 0 0,0-1 0,0 1 0,0 0 0,-1 0 0,1 0 0,0 0 0,0 0 0,-1 1 0,1-1 0,0 0 0,0 0 0,0 0 0,-1 0 0,1 0 0,0 0 0,0 0 0,0 0 0,-1 0 0,1 0 0,0 1 0,0-1 0,0 0 0,-1 0 0,1 0 0,0 0 0,0 1 0,0-1 0,0 0 0,-1 1 0,-12 9 0,-41 39 0,-64 64 0,-97 148 0,204-245-455,-2-1 0,-19 20 0,17-22-6371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80 24575,'0'-2'0,"0"0"0,-1 1 0,1-1 0,0 1 0,-1-1 0,1 1 0,-1-1 0,0 1 0,0-1 0,1 1 0,-1 0 0,0-1 0,0 1 0,0 0 0,0 0 0,0 0 0,0 0 0,-1-1 0,1 2 0,0-1 0,-1 0 0,1 0 0,0 0 0,-1 1 0,1-1 0,-1 0 0,1 1 0,-1-1 0,0 1 0,1 0 0,-1 0 0,1 0 0,-1-1 0,-2 2 0,-4-2 0,0 1 0,-1 0 0,1 1 0,0 0 0,-11 2 0,0 3 0,-1 1 0,1 0 0,0 2 0,1 0 0,0 1 0,1 1 0,-32 25 0,23-14 0,1 0 0,2 2 0,0 1 0,-20 30 0,35-44 0,0 1 0,1 0 0,1 0 0,0 1 0,0 0 0,1 0 0,1 0 0,0 0 0,1 1 0,0 0 0,1-1 0,1 1 0,1 26 0,1-29 0,0 0 0,1 1 0,1-1 0,0 0 0,0-1 0,1 1 0,1 0 0,-1-1 0,2 0 0,0 0 0,0-1 0,0 0 0,1 0 0,1 0 0,-1-1 0,1 0 0,13 10 0,1-2 0,1-1 0,0-1 0,1-1 0,1-2 0,0 0 0,0-1 0,1-2 0,0 0 0,1-2 0,0-1 0,0-1 0,29 0 0,-28-3 0,1-1 0,-1-1 0,1-2 0,-1-1 0,0-1 0,0-1 0,0-1 0,-1-2 0,0-1 0,-1-1 0,36-20 0,-48 22 0,0-1 0,-1-1 0,0 0 0,-1 0 0,0-1 0,-1-1 0,0 0 0,-1 0 0,0-1 0,-1-1 0,-1 1 0,-1-1 0,0-1 0,0 0 0,-2 0 0,0 0 0,-1 0 0,0-1 0,-1 1 0,-1-1 0,-1 0 0,-1 0 0,0 0 0,-1 0 0,0 1 0,-2-1 0,0 0 0,-1 1 0,0 0 0,-2 0 0,-12-27 0,10 25 12,-2 0 0,0 2 0,0-1 0,-2 1 0,0 1 0,-1 0 0,-1 1 0,0 0 0,-16-12 0,21 19-95,0 1 1,-1 0-1,1 0 1,-1 1-1,0 0 1,-1 1-1,1 0 1,-1 0-1,1 1 1,-1 1-1,0 0 1,0 0-1,-1 1 1,1 1-1,0 0 1,0 0-1,-13 3 1,-19 7-6744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50 24575,'2'-4'0,"-1"0"0,1 1 0,-1-1 0,1 1 0,0 0 0,0 0 0,0-1 0,1 2 0,-1-1 0,1 0 0,4-4 0,3 1 0,-27 28 0,-30 31 0,-25 29 0,-72 104 0,120-148 0,1 0 0,2 1 0,-22 58 0,35-75 0,1 0 0,1 0 0,1 0 0,1 1 0,1 0 0,1-1 0,1 1 0,3 32 0,-2-52 0,0-1 0,1 1 0,-1-1 0,1 1 0,-1-1 0,1 1 0,0-1 0,0 0 0,0 1 0,1-1 0,-1 0 0,0 0 0,1 0 0,-1 0 0,1 0 0,0 0 0,0 0 0,0-1 0,2 2 0,-1-1 0,1 0 0,0 0 0,0 0 0,0-1 0,0 0 0,0 0 0,0 0 0,0 0 0,1 0 0,5-1 0,9-1 0,0 0 0,-1-1 0,0-2 0,20-5 0,-34 8 0,157-44 0,113-24 0,-244 65 0,0 0 0,0 2 0,0 1 0,0 2 0,0 1 0,0 1 0,38 9 0,-30-1 0,-29-7 0,1-1 0,-1 0 0,1-1 0,-1 0 0,1 0 0,0-1 0,0-1 0,14 0 0,-23 0 0,1-1 0,0 0 0,0 1 0,0-1 0,-1 0 0,1 0 0,0 0 0,-1 0 0,1-1 0,-1 1 0,1 0 0,-1-1 0,0 1 0,1 0 0,-1-1 0,0 0 0,0 1 0,0-1 0,0 0 0,0 0 0,0-2 0,11-44 0,-11 42 0,5-38 0,-1 0 0,-2 0 0,-4-58 0,-1 77 0,-1 0 0,0 1 0,-2-1 0,-1 1 0,-1 0 0,-2 1 0,-14-31 0,15 39 0,-1 0 0,-1 1 0,0 1 0,-1-1 0,-1 2 0,-20-18 0,22 21 0,0 1 0,-1 0 0,0 1 0,-1 0 0,0 1 0,0 0 0,0 1 0,-25-7 0,13 10-1365,6 4-5461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 24575,'-2'0'0,"1"-1"0,0 1 0,0-1 0,0 1 0,0-1 0,1 1 0,-1-1 0,0 0 0,0 0 0,0 1 0,0-1 0,1 0 0,-1 0 0,0 0 0,0-1 0,-7-6 0,8 8 0,0 0 0,0 0 0,-1 0 0,1 0 0,0 0 0,0 1 0,-1-1 0,1 0 0,0 0 0,0 0 0,0 0 0,-1 0 0,1 1 0,0-1 0,0 0 0,0 0 0,0 0 0,-1 1 0,1-1 0,0 0 0,0 0 0,0 1 0,0-1 0,0 0 0,0 0 0,0 1 0,0-1 0,-1 0 0,1 0 0,0 1 0,0-1 0,0 0 0,0 0 0,0 1 0,1-1 0,-1 0 0,0 0 0,0 1 0,0-1 0,0 21 0,0 1 0,2-1 0,1 0 0,0 0 0,13 39 0,-5-13 0,166 676 0,-165-669-455,-2-1 0,4 96 0,-14-114-6371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24575,'0'5'0,"5"6"0,6 6 0,6 4 0,4 8 0,9 5 0,3 4 0,5 2 0,6-3 0,0 3 0,2-1 0,-3-3 0,-3-2 0,-4-8 0,-4-8 0,-8-7-8191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37 24575,'35'-26'0,"-22"16"0,-13 10 0,0 0 0,0 0 0,0 0 0,0 0 0,0 0 0,0 0 0,0 0 0,0 0 0,0 0 0,0 0 0,0 0 0,0 0 0,0 0 0,0 0 0,0 1 0,0-1 0,0 0 0,0 0 0,0 0 0,0 0 0,0 0 0,0 0 0,0 0 0,0 0 0,0 0 0,0 0 0,0 0 0,0 0 0,0 0 0,0 0 0,-7 10 0,-13 13 0,-86 66 0,-147 93 0,216-159-455,0-1 0,-45 17 0,36-21-6371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23 24575,'-3'-3'0,"0"1"0,-1 0 0,1 0 0,-1 0 0,1 0 0,-1 0 0,0 1 0,0 0 0,-5-2 0,6 3 0,1-1 0,-1 0 0,1 1 0,0 0 0,-1 0 0,1 0 0,-1 0 0,1 0 0,-1 0 0,1 1 0,-1-1 0,1 1 0,0-1 0,-1 1 0,-3 2 0,6-3 0,0 0 0,0 1 0,0-1 0,0 0 0,0 1 0,0-1 0,0 0 0,0 1 0,0-1 0,0 0 0,0 1 0,1-1 0,-1 0 0,0 1 0,0-1 0,0 0 0,0 0 0,1 1 0,-1-1 0,0 0 0,0 1 0,1-1 0,-1 0 0,0 0 0,0 0 0,1 1 0,-1-1 0,0 0 0,0 0 0,1 0 0,-1 0 0,0 0 0,1 0 0,-1 1 0,0-1 0,1 0 0,-1 0 0,1 0 0,16 7 0,-16-6 0,48 22 0,-1 3 0,-1 2 0,58 46 0,-35-25 0,333 214 0,23-34 0,-318-180 0,221 67 0,-286-105 0,1-1 0,0-2 0,1-3 0,-1-1 0,1-2 0,0-2 0,0-2 0,61-11 0,-71 5 0,-1-2 0,0-2 0,-1-1 0,0-1 0,-1-2 0,-1-2 0,46-32 0,187-172 0,-206 168 0,18-14 0,3 5 0,2 2 0,3 5 0,166-85 0,-230 132 0,162-69 0,-158 73-1365,-7 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166 331 24575,'-98'1286'0,"43"-773"0,43 2 0,12-512 0,10 125 0,-9-113 0,2-2 0,0 1 0,1 0 0,0-1 0,1 1 0,13 24 0,-16-35 0,1 1 0,0-1 0,0 0 0,0 0 0,1 0 0,-1 0 0,1-1 0,0 0 0,-1 1 0,1-1 0,0 0 0,0-1 0,1 1 0,-1-1 0,0 0 0,0 0 0,1 0 0,-1 0 0,0-1 0,1 0 0,-1 0 0,6 0 0,13-2 0,0 0 0,44-12 0,-50 10 0,154-35-46,254-53-290,8 31 107,294 45 229,-3 60 0,-696-41 0,-18-2 0,-1 1 0,1-1 0,-1-1 0,0 1 0,1-2 0,-1 1 0,1-1 0,-1-1 0,0 0 0,17-5 0,-26 7 6,1 0 0,-1 0 0,1-1 0,-1 1 0,1 0 0,-1-1 0,1 1 0,-1 0 0,1-1 0,-1 1 0,1-1 0,-1 1 0,0-1 0,1 1 0,-1-1 0,0 1 0,1-1 0,-1 1 0,0-1 0,0 1 0,0-1 0,1 1 0,-1-1 0,0 0 0,0 1 0,0-1 0,0 1 0,0-1 0,0 0 0,0 1 0,0-1 0,0 1 0,0-1 0,0 1 0,-1-1 0,1 0 0,0 1 0,0-1 0,0 1 0,-1-1 0,1 1 0,0-1 0,-1 1 0,1-1 0,-1 0 0,-22-20 322,21 20-321,-43-31-7,24 19 0,1-2 0,1 0 0,-19-19 0,33 28 0,0 1 0,0-1 0,1 0 0,0 0 0,0 0 0,1-1 0,-1 1 0,1-1 0,1 0 0,-1 0 0,1 0 0,0 0 0,1 0 0,-1-14 0,3-21 0,2 1 0,2-1 0,19-75 0,-10 56 0,132-765-333,-120 598 220,-5-382 1,-23 550 92,-12-80 0,11 123 70,0 0 1,-1 0-1,-1 1 1,-1 0-1,0 0 1,-1 0 0,-1 1-1,0-1 1,-15-19-1,16 28-42,0-1 0,-1 2 0,0-1 0,0 1 0,0 0-1,-1 1 1,1 0 0,-1 0 0,0 1 0,-1 0 0,1 0 0,-18-3-1,-10-1-12,0 2-1,-42-1 0,41 4 14,-724-33-471,3 39-1554,622-1 1613,0 6-1,-137 26 1,242-28 841,-54 19-1,76-21-463,-1 0-1,1 1 0,-1 0 0,1 1 0,1 0 0,-1 1 0,1 0 1,-9 9-1,-2 7-5093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392 246 24575,'22'0'0,"0"-2"0,-1 0 0,1-2 0,34-10 0,-43 10 0,0 0 0,0-1 0,0-1 0,-1 0 0,0-1 0,0 0 0,-1-1 0,15-13 0,-24 20 0,0-1 0,0 0 0,0 1 0,-1-1 0,1 0 0,0 0 0,-1 0 0,0 0 0,1-1 0,-1 1 0,0 0 0,0-1 0,0 1 0,0 0 0,-1-1 0,1 1 0,-1-1 0,1 1 0,-1-1 0,0 0 0,0 1 0,0-1 0,0 1 0,-1-1 0,1 1 0,-1-1 0,1 1 0,-1-1 0,0 1 0,0 0 0,0-1 0,0 1 0,0 0 0,-1 0 0,1 0 0,-3-3 0,-1 0 0,0-1 0,-1 1 0,0 0 0,0 0 0,0 1 0,-1 0 0,1 0 0,-1 1 0,0-1 0,0 1 0,-8-2 0,-2 1 0,1 0 0,-1 1 0,0 1 0,0 0 0,0 1 0,0 1 0,0 0 0,0 2 0,0 0 0,0 1 0,1 0 0,-1 2 0,1 0 0,0 0 0,0 2 0,0 0 0,1 0 0,0 2 0,-17 13 0,25-17 0,1 1 0,-1 0 0,2 1 0,-1-1 0,1 1 0,0 0 0,0 0 0,1 1 0,0-1 0,0 1 0,1 0 0,0 0 0,0 1 0,1-1 0,0 0 0,1 1 0,-1-1 0,2 1 0,-1 0 0,1-1 0,1 1 0,1 12 0,1-6 0,0 0 0,0 0 0,2-1 0,0 0 0,0 0 0,2 0 0,-1-1 0,2 0 0,0 0 0,0-1 0,1 0 0,13 13 0,38 30 0,11 12 0,-64-59 0,0 0 0,0 1 0,-1-1 0,-1 2 0,1-1 0,7 20 0,-12-26 0,0 0 0,0 1 0,0-1 0,0 0 0,-1 1 0,0-1 0,1 1 0,-1-1 0,0 1 0,-1-1 0,1 0 0,-1 1 0,1-1 0,-1 1 0,0-1 0,0 0 0,-1 0 0,-1 4 0,0-1 0,-1-1 0,0 0 0,0-1 0,0 1 0,0-1 0,-1 0 0,1 0 0,-1 0 0,-9 5 0,-4 1 0,-1-1 0,-1 0 0,0-2 0,-40 10 0,42-12-136,-1 0-1,0-2 1,1 0-1,-1-1 1,0-1-1,0-1 1,0-1-1,0 0 0,-30-7 1,16-4-6690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24575,'4'-1'0,"0"1"0,1-1 0,-1 0 0,0-1 0,0 1 0,0-1 0,0 1 0,0-1 0,0-1 0,0 1 0,-1 0 0,1-1 0,-1 0 0,7-6 0,-7 6 0,0 0 0,1 0 0,-1 0 0,1 0 0,0 1 0,0-1 0,0 1 0,0 0 0,0 0 0,9-2 0,-12 4 0,0 0 0,1 1 0,-1-1 0,0 0 0,1 0 0,-1 1 0,0-1 0,1 1 0,-1-1 0,0 1 0,0 0 0,0 0 0,0-1 0,0 1 0,1 0 0,-1 0 0,-1 0 0,1 0 0,0 0 0,0 0 0,0 0 0,0 0 0,-1 1 0,1-1 0,0 1 0,15 37 0,-14-36 0,5 22 0,0 1 0,-2-1 0,0 1 0,0 27 0,-2 108 0,-3-127 0,0-20 0,0 6 0,-4 35 0,4-51 0,-1-1 0,0 1 0,1 0 0,-1-1 0,-1 1 0,1-1 0,0 1 0,-1-1 0,0 1 0,0-1 0,0 0 0,0 0 0,0 0 0,-1 0 0,1 0 0,-4 2 0,5-4 0,1-1 0,-1 1 0,0-1 0,0 0 0,0 1 0,0-1 0,0 1 0,0-1 0,0 0 0,0 0 0,1 0 0,-1 1 0,0-1 0,0 0 0,0 0 0,0 0 0,0-1 0,0 1 0,0 0 0,0 0 0,0 0 0,0-1 0,0 1 0,0 0 0,0-1 0,1 1 0,-1-1 0,0 1 0,0-1 0,0 1 0,1-1 0,-1 0 0,0 1 0,1-1 0,-1 0 0,0 0 0,1 0 0,-1 1 0,1-1 0,-1 0 0,1 0 0,0 0 0,-1 0 0,1 0 0,0 0 0,-1-1 0,-1-5 0,0 0 0,0 0 0,0 0 0,1 0 0,0-8 0,0-11 0,2 0 0,1 0 0,1 1 0,1-1 0,2 1 0,12-38 0,66-142 0,-16 76 0,-58 112 0,1 0 0,1 1 0,1 0 0,0 1 0,18-15 0,-28 27 0,1 0 0,0 0 0,0 0 0,0 1 0,0 0 0,0-1 0,1 2 0,-1-1 0,0 0 0,1 1 0,0 0 0,-1 0 0,1 0 0,5 0 0,-7 1 0,1 1 0,-1-1 0,1 1 0,-1-1 0,1 1 0,-1 0 0,1 0 0,-1 1 0,0-1 0,0 1 0,0 0 0,0-1 0,0 1 0,0 1 0,0-1 0,-1 0 0,1 1 0,-1-1 0,3 4 0,3 5 0,0 1 0,-1-1 0,-1 1 0,0 1 0,-1-1 0,6 19 0,17 84 0,-23-88 0,26 121-682,16 220-1,-45-330-6143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58 142 24575,'-4'-4'0,"-7"-7"0,-6-1 0,1-3 0,6 1 0,11 2 0,14 4 0,13 3 0,12 3 0,13-4 0,6 0 0,8-4 0,6 0 0,0-4 0,-13 2-8191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53 174 24575,'-1'-2'0,"1"1"0,-1-1 0,0 0 0,0 0 0,1 1 0,-1-1 0,0 0 0,-1 1 0,1-1 0,-2-2 0,-4 0 0,6 14 0,12 59 0,1 76 0,-4-42 0,-1-12 0,-4-37 0,2 1 0,23 96 0,-18-125 0,-4-20 0,0-16 0,-4-7 0,-1-1 0,-1 0 0,-1 0 0,0 0 0,-1 0 0,-1 0 0,-6-20 0,1-3 0,-37-155 0,24 113 0,-19-158 0,39 233 0,1 0 0,0 1 0,0-1 0,1 1 0,0-1 0,0 1 0,0-1 0,1 1 0,3-8 0,-3 12 0,-1 0 0,1 1 0,-1-1 0,1 1 0,0-1 0,0 1 0,0 0 0,0 0 0,0 0 0,0 0 0,1 0 0,-1 0 0,1 1 0,-1-1 0,1 1 0,0 0 0,0-1 0,-1 1 0,1 0 0,0 1 0,0-1 0,0 0 0,0 1 0,0 0 0,5 0 0,5 1 0,-1 0 0,0 1 0,0 0 0,0 1 0,0 0 0,-1 1 0,1 0 0,-1 1 0,0 1 0,0-1 0,-1 2 0,0-1 0,0 2 0,9 7 0,-8-5 0,0 0 0,0 0 0,-2 1 0,1 1 0,-1-1 0,-1 1 0,0 1 0,-1 0 0,0 0 0,-1 0 0,6 21 0,-10-26 7,0 1-1,-1 0 0,0 0 0,0-1 1,-1 1-1,-1 0 0,1 0 1,-1 0-1,-1-1 0,0 1 1,0-1-1,0 1 0,-1-1 0,-1 0 1,1 0-1,-1 0 0,-1 0 1,-7 10-1,-2 0-218,0-1 0,-1-1 0,-1 0-1,0-1 1,-1-1 0,-22 14 0,-16 8-6614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24575,'-10'111'0,"-1"0"0,3 707-7,10-495-1351,-2-307-5468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24575,'-1'0'0,"0"1"0,0-1 0,0 0 0,0 0 0,0 1 0,1-1 0,-1 0 0,0 1 0,0-1 0,1 1 0,-1-1 0,0 1 0,1-1 0,-1 1 0,0-1 0,1 1 0,-1 0 0,1-1 0,-1 1 0,1 0 0,-1 0 0,1-1 0,-1 1 0,1 0 0,0 0 0,0 0 0,-1-1 0,1 1 0,0 0 0,0 0 0,0 0 0,0 0 0,0 0 0,0 0 0,0-1 0,0 1 0,0 0 0,0 0 0,1 0 0,-1 0 0,1 1 0,10 37 0,3-11 0,1-1 0,1 0 0,2-2 0,0 1 0,41 40 0,-52-58 0,1-1 0,0 0 0,1-1 0,-1 0 0,1 0 0,0-1 0,0 0 0,1-1 0,0 0 0,-1 0 0,1-1 0,1 0 0,-1-1 0,11 2 0,-8-4 0,-1 0 0,0 0 0,1-1 0,-1-1 0,0 0 0,0-1 0,0 0 0,0-1 0,0 0 0,-1-1 0,18-9 0,-12 5 0,-1 0 0,0 0 0,-1-2 0,0 0 0,-1-1 0,0 0 0,-1-1 0,0-1 0,16-22 0,-21 18 0,-8 18 0,0 0 0,0-1 0,0 1 0,0 0 0,0 0 0,0 0 0,0 0 0,0-1 0,0 1 0,0 0 0,0 0 0,-1 0 0,1 0 0,0 0 0,0 0 0,0-1 0,0 1 0,0 0 0,0 0 0,0 0 0,-1 0 0,1 0 0,0 0 0,0 0 0,0 0 0,0 0 0,0-1 0,-1 1 0,1 0 0,0 0 0,0 0 0,0 0 0,0 0 0,-1 0 0,1 0 0,0 0 0,0 0 0,0 0 0,0 0 0,0 0 0,-1 0 0,1 0 0,0 1 0,0-1 0,0 0 0,0 0 0,-1 0 0,1 0 0,0 0 0,-4 2 0,0 0 0,1 0 0,-1 1 0,0-1 0,1 1 0,-4 4 0,-212 233 0,183-199-1365,3-7-5461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903 589 24575,'8'-8'0,"0"-1"0,0 1 0,-1-1 0,-1 0 0,1-1 0,-1 0 0,-1 0 0,8-20 0,-11 26 0,-1 1 0,-1-1 0,1 0 0,-1 1 0,1-1 0,-1 0 0,0 0 0,0 1 0,-1-1 0,1 0 0,-1 1 0,0-1 0,0 0 0,0 1 0,0-1 0,-1 1 0,1 0 0,-1-1 0,0 1 0,0 0 0,0 0 0,0 0 0,-1 0 0,1 0 0,-1 1 0,0-1 0,0 1 0,0 0 0,0-1 0,-6-2 0,-3-1 0,1 0 0,-1 1 0,0 1 0,0 0 0,-1 0 0,1 1 0,-1 1 0,0 0 0,-20 0 0,3 2 0,0 1 0,0 1 0,-31 8 0,19-2 0,1 2 0,0 2 0,0 2 0,2 2 0,0 1 0,0 2 0,2 1 0,0 3 0,-35 28 0,52-35 0,1 2 0,1 0 0,0 0 0,2 2 0,0 0 0,1 1 0,-12 24 0,17-27 0,2 1 0,0 0 0,1 0 0,1 1 0,1-1 0,1 1 0,0 1 0,2-1 0,-1 34 0,4-34 0,0 0 0,2 0 0,0-1 0,1 1 0,1-1 0,0 0 0,2 0 0,0 0 0,1-1 0,20 32 0,-13-28 0,1-1 0,1 0 0,1-1 0,0-1 0,2-1 0,0-1 0,33 22 0,-15-15 0,1-3 0,1-1 0,1-2 0,0-1 0,2-3 0,-1-1 0,2-2 0,-1-2 0,69 5 0,-69-12 0,0-2 0,0-1 0,0-3 0,0-1 0,0-2 0,-1-2 0,-1-2 0,0-2 0,0-1 0,-1-2 0,-1-2 0,-1-2 0,0-1 0,-2-2 0,0-2 0,-2-1 0,-1-1 0,-1-2 0,-1-1 0,-2-2 0,-1-1 0,-1-1 0,-2-1 0,-2-1 0,-1-1 0,19-45 0,-27 46 0,-1 0 0,-2-2 0,-1 1 0,-3-1 0,0-1 0,-3 1 0,-1-1 0,-2 0 0,-1 1 0,-8-55 0,3 66 0,0 0 0,-2 1 0,-1-1 0,-1 1 0,-1 1 0,-22-40 0,20 46 0,0 1 0,0 1 0,-2 0 0,0 1 0,-1 0 0,-1 1 0,0 1 0,-1 0 0,-20-12 0,15 14 0,0 1 0,0 1 0,-1 1 0,0 0 0,-1 2 0,0 1 0,0 1 0,-41-3 0,29 5 0,0 2 0,-1 2 0,1 1 0,0 2 0,-44 11 0,45-6-273,1 2 0,1 1 0,0 2 0,-46 25 0,30-9-6553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24575,'2'-1'0,"1"1"0,-1-1 0,0 0 0,0 0 0,1 1 0,-1-2 0,0 1 0,0 0 0,0 0 0,0 0 0,0-1 0,-1 1 0,1-1 0,2-2 0,-2 2 0,-1 0 0,1 1 0,0-1 0,-1 1 0,1 0 0,0-1 0,0 1 0,0 0 0,0 0 0,3-1 0,-3 2 0,-1 0 0,0 1 0,0-1 0,0 0 0,0 0 0,0 1 0,0-1 0,0 1 0,0-1 0,1 1 0,-2 0 0,1-1 0,0 1 0,0 0 0,0-1 0,0 1 0,0 0 0,-1 0 0,1 0 0,0 0 0,0 0 0,-1 0 0,1 0 0,-1 0 0,1 0 0,0 2 0,12 25 0,14 45 0,-18-47 0,1 1 0,18 32 0,-19-43 0,0-2 0,1 1 0,0-1 0,1 0 0,13 12 0,-21-23 0,0 0 0,0 0 0,1-1 0,-1 1 0,1-1 0,-1 0 0,1 0 0,0 0 0,0-1 0,0 1 0,0-1 0,0 0 0,0 0 0,0 0 0,0 0 0,0-1 0,0 0 0,0 0 0,1 0 0,-1 0 0,0-1 0,0 0 0,0 1 0,0-1 0,0-1 0,0 1 0,5-3 0,7-6 0,-1-1 0,0-1 0,0 0 0,-1-1 0,-1-1 0,0 0 0,16-23 0,-11 14 0,115-155 0,35-39 0,-164 211-170,1 0-1,1 1 0,-1 0 1,1 0-1,-1 0 0,1 1 1,10-6-1,-1 6-6655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930 252 24575,'1'-5'0,"-1"0"0,1 0 0,0 0 0,1 0 0,-1 0 0,4-7 0,-3 8 0,-1 0 0,1 0 0,-1 0 0,0 0 0,0 0 0,0 0 0,0 0 0,-1 0 0,0 0 0,0 0 0,0 0 0,-1-7 0,0 7 0,-1 0 0,1 0 0,-1 0 0,0 0 0,0 0 0,0 0 0,-1 0 0,1 1 0,-1-1 0,0 1 0,0 0 0,0-1 0,-1 2 0,1-1 0,-1 0 0,1 1 0,-1-1 0,0 1 0,0 0 0,0 0 0,0 1 0,-1-1 0,-5 0 0,0-1 0,0 1 0,0 1 0,0 0 0,0 0 0,0 1 0,0 0 0,0 1 0,0 0 0,-14 3 0,-20 9 0,0 1 0,1 3 0,0 1 0,2 2 0,-44 29 0,35-17 0,1 3 0,2 2 0,-63 64 0,89-79 0,0 2 0,2 0 0,0 1 0,2 1 0,1 1 0,1 0 0,1 1 0,2 1 0,0 0 0,-7 32 0,14-40 0,1 1 0,1-1 0,0 0 0,2 1 0,1-1 0,0 1 0,2 0 0,1-1 0,0 0 0,1 0 0,2 0 0,0 0 0,1-1 0,1 1 0,14 24 0,-10-24 0,1-1 0,1 0 0,1-1 0,0-1 0,2-1 0,0 0 0,0-1 0,2-1 0,0 0 0,1-2 0,0 0 0,1-1 0,43 17 0,-38-19 0,1-2 0,-1 0 0,2-2 0,-1-1 0,1-2 0,0 0 0,-1-2 0,1-1 0,0-1 0,0-1 0,46-11 0,-30 2 0,-1-3 0,-1-1 0,-1-3 0,0-1 0,-1-1 0,-2-3 0,0-1 0,-1-2 0,-1-1 0,-2-2 0,-1-1 0,29-36 0,-36 38 0,-3-2 0,0 0 0,-2-2 0,-1 0 0,-2-1 0,-1-1 0,-2-1 0,-1 0 0,-1-1 0,-3 0 0,0-1 0,-3 0 0,-1 0 0,2-60 0,-9 75 0,0-1 0,-1 0 0,-1 1 0,-1-1 0,-1 1 0,-1 0 0,-1 0 0,-1 1 0,-1 0 0,-21-36 0,20 42 0,0 0 0,-1 2 0,-1-1 0,0 1 0,-1 1 0,0 0 0,0 1 0,-2 1 0,1 0 0,-1 0 0,-1 2 0,0 0 0,0 1 0,-24-8 0,6 6-97,0 3-1,0 0 1,0 2-1,0 2 1,-1 1-1,1 2 1,-1 1-1,1 1 1,0 3-1,0 0 1,0 2-1,1 2 0,-42 17 1,30-7-6729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184 171 24575,'-25'-1'0,"1"-1"0,0-1 0,0-1 0,-38-12 0,38 5 0,24 11 0,0-1 0,0 1 0,0 0 0,0 0 0,0 0 0,0-1 0,0 1 0,0 0 0,0 0 0,-1-1 0,1 1 0,0 0 0,1 0 0,-1 0 0,0-1 0,0 1 0,0 0 0,0 0 0,0-1 0,0 1 0,0 0 0,0 0 0,0 0 0,0-1 0,0 1 0,1 0 0,-1 0 0,0 0 0,0-1 0,0 1 0,0 0 0,1 0 0,-1 0 0,0 0 0,0 0 0,0 0 0,1-1 0,-1 1 0,0 0 0,0 0 0,0 0 0,1 0 0,-1 0 0,0 0 0,0 0 0,1 0 0,-1 0 0,8-2 0,1 0 0,-1 0 0,1 1 0,9 0 0,541-4-175,-246 7-714,2280-34-8586,-1159 12 8410,-1050 14 928,-62-1-412,-168 4 415,275-13 1626,-355 8-1036,-72 7-315,0 1-1,0 0 1,0-1-1,0 1 1,0-1-1,0 0 1,0 1-1,-1-1 1,1 0-1,0 0 0,0 0 1,2-2-1,-4 2-123,0 1 0,0 0 0,0-1 0,0 1 0,0-1 0,0 1 0,1 0 0,-1-1 0,0 1 0,0-1 0,0 1 0,0 0 0,0-1 0,0 1 0,-1-1 0,1 1 0,0 0 0,0-1 0,0 1 0,0-1 0,0 1 0,0 0 0,-1-1 0,1 1 0,0 0 0,-1-1-1,1 1-15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24575,'0'4'0,"4"7"0,7 6 0,6 9 0,9 5 0,10 7 0,7 6 0,12-1 0,4 3 0,7-2 0,1-4 0,-1-4 0,-7-4 0,-10-7 0,-8-8 0,-11-11 0,-10-12 0,-9-4-8191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54 24575,'2'-5'0,"1"1"0,-1 0 0,1 0 0,0 0 0,0 0 0,0 0 0,0 0 0,1 1 0,-1 0 0,1-1 0,0 1 0,8-4 0,-12 7 0,-1 0 0,1 1 0,0-1 0,0 0 0,0 0 0,0 0 0,0 1 0,0-1 0,0 0 0,0 0 0,0 1 0,0-1 0,0 0 0,0 0 0,0 0 0,0 1 0,0-1 0,1 0 0,-1 0 0,0 0 0,0 1 0,0-1 0,0 0 0,0 0 0,0 0 0,0 1 0,1-1 0,-1 0 0,0 0 0,0 0 0,0 0 0,1 0 0,-1 1 0,0-1 0,0 0 0,0 0 0,1 0 0,-1 0 0,0 0 0,0 0 0,0 0 0,1 0 0,-1 0 0,0 0 0,0 0 0,0 0 0,1 0 0,-1 0 0,0 0 0,0 0 0,1 0 0,-1 0 0,0 0 0,0 0 0,1 0 0,-15 18 0,-241 179 0,90-76 0,-7 28-1365,146-123-5461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83 24575,'0'-2'0,"0"-1"0,0 0 0,0 0 0,-1 0 0,1 0 0,-1 0 0,0 0 0,0 1 0,0-1 0,0 0 0,0 1 0,-1-1 0,1 1 0,-1-1 0,0 1 0,0 0 0,-2-3 0,0 1 0,0 1 0,0 1 0,0-1 0,-1 0 0,1 1 0,-1 0 0,1 0 0,-1 1 0,-7-3 0,-2 2 0,0-1 0,-1 2 0,1 0 0,0 1 0,0 0 0,-19 4 0,17-2 0,0 2 0,1 0 0,0 1 0,-1 0 0,2 1 0,-1 1 0,1 0 0,0 1 0,0 0 0,-15 14 0,12-8 0,1 2 0,0 0 0,1 0 0,1 2 0,0 0 0,-18 33 0,14-16 0,1 1 0,3 1 0,0 0 0,3 0 0,1 1 0,1 1 0,3 0 0,-3 41 0,8-53 0,0 0 0,2 0 0,1 0 0,1-1 0,1 1 0,2 0 0,0-1 0,18 44 0,-18-56 0,1 0 0,1 0 0,0 0 0,1-1 0,0 0 0,1-1 0,1 0 0,0-1 0,0 0 0,1 0 0,0-1 0,1-1 0,0 0 0,1-1 0,-1 0 0,19 6 0,-13-7 0,0 0 0,1-2 0,0 0 0,0-1 0,0-1 0,1-1 0,-1-1 0,0-1 0,30-3 0,-24-1 0,0-1 0,0-1 0,0-1 0,-1-1 0,0-1 0,41-23 0,-36 15 0,0-1 0,-2-2 0,0-1 0,-1-2 0,-1 0 0,-1-2 0,-1-1 0,-2 0 0,0-2 0,-2 0 0,23-44 0,-31 48 0,-1-1 0,-1 1 0,-1-2 0,-2 1 0,0-1 0,-2 0 0,-1-1 0,-1 1 0,-1-1 0,-3-45 0,0 57 0,-1 1 0,0 0 0,-1 0 0,0 0 0,-2 0 0,1 0 0,-2 1 0,0 0 0,0 0 0,-1 1 0,-1-1 0,0 1 0,0 1 0,-2 0 0,1 0 0,-1 1 0,-1 0 0,0 0 0,0 1 0,-1 1 0,-15-9 0,11 9 0,0 1 0,0 0 0,-1 1 0,0 1 0,0 1 0,0 0 0,0 1 0,-22 0 0,30 2 0,-1 1 0,0 0 0,1 1 0,-1 0 0,1 0 0,-1 1 0,1 1 0,-1-1 0,1 1 0,0 1 0,1 0 0,-1 0 0,0 1 0,1 0 0,0 0 0,-10 9 0,13-8-91,1-1 0,-1 1 0,1 0 0,0 0 0,1 0 0,0 1 0,0 0 0,0-1 0,1 1 0,0 0 0,0 0 0,0 0 0,1 0 0,0 10 0,-1 19-6735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24575,'0'12'0,"0"0"0,-1 0 0,-1 0 0,0 0 0,0 0 0,-2 0 0,1 0 0,-1-1 0,-1 0 0,0 0 0,-1 0 0,0 0 0,-12 16 0,-15 18 0,-95 148 0,114-168 0,1 0 0,1 2 0,1-1 0,1 2 0,2-1 0,-5 30 0,12-53 0,0 0 0,1 0 0,-1 0 0,1 0 0,0 0 0,1 0 0,-1 0 0,0 0 0,1 0 0,0 0 0,0 0 0,2 4 0,-2-6 0,1 0 0,-1 0 0,1 0 0,-1 0 0,1 0 0,0 0 0,0-1 0,0 1 0,0-1 0,0 1 0,0-1 0,0 0 0,0 0 0,0 0 0,0 0 0,1 0 0,-1 0 0,1-1 0,-1 1 0,0-1 0,4 0 0,138 9 0,-56 5 0,-51-6 0,0-2 0,1-2 0,0-1 0,-1-2 0,61-6 0,-53-3 0,-1-2 0,0-2 0,-1-2 0,0-2 0,45-24 0,-84 38 0,0 0 0,-1 0 0,1 0 0,0-1 0,-1 1 0,1-1 0,-1 0 0,0 0 0,0 0 0,3-4 0,-5 5 0,0 0 0,0 0 0,-1 0 0,1 0 0,0 0 0,-1 0 0,1 0 0,-1 0 0,0 0 0,0-1 0,0 1 0,0 0 0,0 0 0,0 0 0,0 0 0,-1 0 0,1 0 0,-1 0 0,1 0 0,-1 0 0,0 0 0,-2-3 0,-20-37 0,-40-54 0,0 0 0,30 39 0,18 27 0,-2 1 0,-1 1 0,-1 0 0,-1 1 0,-39-39 0,47 55-1365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1765 1 24575,'0'1'0,"0"0"0,-1 0 0,1-1 0,0 1 0,0 0 0,-1 0 0,1 0 0,-1-1 0,1 1 0,0 0 0,-1-1 0,1 1 0,-1 0 0,0-1 0,1 1 0,-1 0 0,0-1 0,1 1 0,-1-1 0,0 1 0,1-1 0,-1 0 0,0 1 0,0-1 0,0 0 0,-1 1 0,-26 6 0,18-6 0,-53 11 0,-1-2 0,-70 0 0,-132-9 0,138-3 0,-909 1-1365,1019 1-5461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35 24575,'0'-2'0,"0"0"0,-1 1 0,1-1 0,-1 0 0,1 1 0,-1-1 0,0 0 0,0 1 0,0-1 0,0 1 0,0-1 0,0 1 0,0-1 0,0 1 0,0 0 0,0 0 0,-1 0 0,1-1 0,-2 0 0,2 2 0,1 0 0,-1-1 0,0 1 0,1-1 0,-1 1 0,0 0 0,0-1 0,1 1 0,-1 0 0,0 0 0,0 0 0,1 0 0,-1 0 0,0 0 0,0 0 0,1 0 0,-1 0 0,0 0 0,0 0 0,1 0 0,-1 0 0,0 0 0,0 1 0,1-1 0,-1 0 0,0 1 0,1-1 0,-1 0 0,0 1 0,1-1 0,-1 1 0,1-1 0,-1 1 0,1-1 0,-1 1 0,1 0 0,-1-1 0,1 1 0,-1-1 0,1 1 0,0 0 0,-1 0 0,1-1 0,0 1 0,-1 1 0,-28 108 0,23-79 0,-2 0 0,-14 36 0,18-58 0,-1 1 0,0 0 0,0-1 0,-1 0 0,0 0 0,-1 0 0,0-1 0,0 0 0,-1-1 0,-13 11 0,-24 11 0,33-21 0,-1 0 0,1 0 0,0 1 0,0 0 0,-15 18 0,26-26 0,0 1 0,0-1 0,-1 1 0,2-1 0,-1 1 0,0 0 0,0-1 0,0 1 0,1 0 0,-1-1 0,1 1 0,-1 0 0,1 0 0,0 0 0,0-1 0,0 1 0,0 0 0,0 0 0,0 0 0,0 0 0,0-1 0,1 1 0,0 3 0,1-2 0,0 0 0,0 0 0,0 0 0,0 0 0,0-1 0,1 1 0,-1 0 0,1-1 0,0 0 0,0 0 0,4 3 0,7 3 0,1-1 0,-1 0 0,2-1 0,17 5 0,6-1-455,0-2 0,60 4 0,-41-8-6371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52 24575,'0'-5'0,"-1"0"0,0 0 0,0 0 0,-1 0 0,1 1 0,-3-6 0,4 9 0,-1 0 0,1 0 0,-1 0 0,1 1 0,-1-1 0,1 0 0,-1 0 0,0 0 0,1 1 0,-1-1 0,0 0 0,0 1 0,1-1 0,-1 1 0,-2-2 0,3 2 0,-1 0 0,1 0 0,-1 0 0,0 0 0,1 0 0,-1 1 0,0-1 0,1 0 0,-1 0 0,1 0 0,-1 1 0,1-1 0,-1 0 0,1 1 0,-1-1 0,1 0 0,-1 1 0,1-1 0,-1 1 0,1-1 0,-1 1 0,1-1 0,0 1 0,-1-1 0,1 1 0,0-1 0,-1 1 0,1 0 0,-6 11 0,1-1 0,0 1 0,1 0 0,0 0 0,1 1 0,-3 19 0,-2 80 0,8-24 0,15 124 0,31 86 0,-43-278 0,0-5-341,-1-1 0,-1 1-1,0 21 1,-5-12-6485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24575,'0'-5'0,"0"-10"0,0-8 0,0-9 0,0-4 0,4 0 0,7 1 0,6 2 0,9 2 0,9 2 0,14 0 0,11 7 0,10 5 0,7 7 0,4 5 0,3 3 0,-14 2-8191</inkml:trace>
  <inkml:trace contextRef="#ctx0" brushRef="#br0" timeOffset="1">629 115 24575,'-252'66'0,"114"-34"0,136-31 0,-5 0 0,0 1 0,1 0 0,0 0 0,-1 1 0,1-1 0,-10 7 0,16-9 0,0 0 0,0 1 0,-1-1 0,1 0 0,0 0 0,0 1 0,0-1 0,-1 0 0,1 0 0,0 1 0,0-1 0,0 0 0,0 1 0,0-1 0,0 0 0,-1 0 0,1 1 0,0-1 0,0 0 0,0 1 0,0-1 0,0 0 0,0 1 0,0-1 0,0 0 0,0 1 0,0-1 0,1 0 0,-1 1 0,0-1 0,0 0 0,0 0 0,0 1 0,0-1 0,1 0 0,-1 1 0,0-1 0,0 0 0,0 0 0,1 1 0,-1-1 0,0 0 0,0 0 0,1 0 0,-1 0 0,0 1 0,0-1 0,1 0 0,-1 0 0,0 0 0,1 0 0,-1 0 0,0 0 0,1 0 0,-1 0 0,0 0 0,1 0 0,23 8 0,-22-8 0,49 9-390,0-2 0,101 0 0,-146-7 195,55 1-6631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24575,'0'-4'0,"4"-2"0,3 4 0,3 8 0,5 13 0,5 11 0,-1 15 0,1 14 0,2 10 0,-4 8 0,-8 9 0,-12 9 0,-4-12-8191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24575,'-11'1'0,"0"1"0,1 0 0,-1 0 0,0 1 0,1 1 0,-1 0 0,1 0 0,0 1 0,0 0 0,1 1 0,0 0 0,0 0 0,0 1 0,-10 11 0,7-8 0,1 1 0,1 1 0,0 0 0,1 0 0,0 1 0,1 0 0,0 1 0,1 0 0,0 0 0,-6 22 0,10-23 0,0 0 0,1 1 0,0-1 0,1 1 0,0 0 0,1-1 0,1 1 0,1 0 0,-1-1 0,8 25 0,-7-32 0,0 0 0,0 0 0,1 0 0,0 0 0,0-1 0,0 1 0,1-1 0,0 1 0,0-1 0,0-1 0,0 1 0,1-1 0,0 1 0,0-1 0,0 0 0,1-1 0,-1 0 0,1 0 0,-1 0 0,1 0 0,0-1 0,1 0 0,-1 0 0,11 2 0,-5-3 0,-1-1 0,1 0 0,-1 0 0,1-1 0,-1-1 0,1 0 0,-1 0 0,0-1 0,0-1 0,0 0 0,0 0 0,-1-1 0,0 0 0,0-1 0,0 0 0,17-15 0,-14 11 0,-1-1 0,-1 0 0,0-1 0,-1-1 0,0 0 0,0 0 0,-2 0 0,0-1 0,0-1 0,-1 1 0,7-25 0,-12 35 0,-1 0 0,0 0 0,-1 0 0,1-1 0,-1 1 0,1 0 0,-1 0 0,-1-1 0,1 1 0,0 0 0,-3-6 0,3 9 0,-1-1 0,1 1 0,-1 0 0,0-1 0,0 1 0,0 0 0,1 0 0,-1 0 0,0 0 0,-1 0 0,1 0 0,0 0 0,0 0 0,0 0 0,-1 0 0,1 0 0,0 1 0,-1-1 0,1 1 0,0-1 0,-1 1 0,1-1 0,-1 1 0,1 0 0,-1 0 0,1 0 0,-1 0 0,1 0 0,-1 0 0,1 0 0,-1 0 0,1 0 0,-1 1 0,-2 0 0,0 0 0,0 1 0,-1 0 0,1 0 0,0 0 0,0 0 0,0 1 0,1-1 0,-1 1 0,0 0 0,1 0 0,0 1 0,0-1 0,0 1 0,0-1 0,0 1 0,1 0 0,0 0 0,0 0 0,0 0 0,0 1 0,0-1 0,-1 9 0,-2 6 0,1 0 0,1 0 0,0 0 0,1 21 0,2-25 17,0 1 0,1-1 1,1 0-1,1 0 0,0 0 0,5 15 0,-5-22-123,0 0 0,0-1 0,0 1 0,1-1 0,0 0 0,1-1-1,-1 1 1,1 0 0,1-1 0,-1 0 0,1-1 0,0 1 0,7 4 0,8 2-6720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24575,'1'-1'0,"-1"1"0,0-1 0,0 1 0,0-1 0,0 1 0,0-1 0,1 1 0,-1-1 0,0 0 0,0 1 0,1-1 0,-1 1 0,1 0 0,-1-1 0,0 1 0,1-1 0,-1 1 0,1-1 0,-1 1 0,1 0 0,-1 0 0,1-1 0,-1 1 0,1 0 0,-1 0 0,1-1 0,-1 1 0,1 0 0,-1 0 0,1 0 0,0 0 0,-1 0 0,1 0 0,-1 0 0,1 0 0,-1 0 0,1 0 0,0 0 0,-1 0 0,1 0 0,-1 0 0,1 1 0,-1-1 0,1 0 0,-1 0 0,1 1 0,-1-1 0,1 1 0,34 14 0,-32-13 0,54 28 0,221 126 0,-241-132 0,-2 2 0,0 1 0,-2 1 0,-2 2 0,35 42 0,-61-66 0,0 0 0,0 0 0,-1 1 0,0 0 0,0 0 0,-1 0 0,0 0 0,0 1 0,-1-1 0,0 1 0,0 0 0,1 8 0,-3-12 0,0 1 0,-1 0 0,1-1 0,-1 1 0,0 0 0,0-1 0,0 1 0,-1-1 0,0 0 0,0 1 0,0-1 0,0 0 0,0 0 0,-1 0 0,0 0 0,0-1 0,0 1 0,0-1 0,0 0 0,-1 1 0,-5 2 0,-48 29-1365,-6-7-5461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346 140 24575,'3'-3'0,"-1"0"0,0 0 0,0 0 0,0 0 0,0 0 0,-1 0 0,1-1 0,-1 1 0,0 0 0,0-1 0,0 1 0,0-1 0,-1 0 0,1 1 0,-1-1 0,0 0 0,0 1 0,0-1 0,0 1 0,-2-5 0,2 5 0,-1-1 0,0 1 0,0 0 0,0 0 0,0 1 0,0-1 0,-1 0 0,0 0 0,1 1 0,-1-1 0,0 0 0,0 1 0,0 0 0,0 0 0,-1-1 0,1 1 0,-1 1 0,1-1 0,-1 0 0,1 0 0,-1 1 0,0 0 0,-5-2 0,-3 1 0,0 0 0,-1 1 0,1 0 0,-1 0 0,1 2 0,-1-1 0,1 2 0,0-1 0,-20 7 0,11-3 0,1 2 0,0 0 0,0 2 0,-28 16 0,42-22 0,0 0 0,1 0 0,-1 0 0,1 1 0,0 0 0,0 0 0,0 0 0,1 0 0,-1 1 0,1-1 0,-5 11 0,7-12 0,0 0 0,0 0 0,0 0 0,0 0 0,1 0 0,0 0 0,0 0 0,0 0 0,0 0 0,0 1 0,0-1 0,1 0 0,-1 0 0,1 0 0,0 0 0,0 0 0,0 0 0,1 0 0,-1 0 0,0-1 0,1 1 0,3 4 0,3 2 0,-1 0 0,1-1 0,1 0 0,0 0 0,0-1 0,0 0 0,17 9 0,80 34 0,-67-33 0,40 14 0,-52-21 0,0 0 0,0 2 0,28 18 0,-54-29 0,1-1 0,-1 1 0,1 0 0,-1 0 0,1 0 0,-1 0 0,0 0 0,1 1 0,-1-1 0,0 0 0,0 1 0,0-1 0,0 1 0,0-1 0,0 1 0,-1-1 0,1 1 0,0 0 0,-1-1 0,1 1 0,-1 0 0,0-1 0,1 1 0,-1 0 0,0 1 0,-1-1 0,0 0 0,0 0 0,0-1 0,0 1 0,0-1 0,0 1 0,0-1 0,0 1 0,-1-1 0,1 0 0,-1 0 0,1 0 0,-1 0 0,1 0 0,-1 0 0,1 0 0,-1 0 0,0 0 0,0-1 0,1 1 0,-1-1 0,0 1 0,-2-1 0,-16 4-170,0-1-1,0-1 0,-1 0 1,1-2-1,0 0 0,-1-2 1,-23-4-1,15-1-6655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24575,'5'-1'0,"1"1"0,0-2 0,0 1 0,-1-1 0,1 0 0,0 0 0,-1 0 0,0-1 0,0 0 0,0 0 0,0 0 0,0 0 0,0-1 0,4-5 0,-7 7 0,-1 0 0,1 0 0,0 0 0,0 0 0,0 0 0,0 0 0,0 0 0,0 1 0,1-1 0,-1 1 0,1-1 0,-1 1 0,1 0 0,-1 0 0,1 0 0,3 0 0,1 0 0,0 1 0,0 0 0,0 0 0,0 1 0,7 1 0,1 0 0,6 1 0,-10 0 0,-1-2 0,0 1 0,1-1 0,-1-1 0,1 0 0,-1-1 0,1 0 0,16-3 0,-26 4 0,-1 0 0,1-1 0,-1 1 0,1 0 0,0 0 0,-1 0 0,1 0 0,-1-1 0,1 1 0,-1 0 0,1-1 0,-1 1 0,1 0 0,-1-1 0,1 1 0,-1-1 0,1 1 0,-1-1 0,0 1 0,1-1 0,-1 1 0,0-1 0,1 1 0,-1-1 0,0 1 0,0-1 0,1 1 0,-1-1 0,0 0 0,0 1 0,0-1 0,0 0 0,0 1 0,0-1 0,0 1 0,0-1 0,0 0 0,0 1 0,0-1 0,0 1 0,-1-1 0,1 0 0,0 1 0,0-1 0,-1 0 0,0 0 0,0 0 0,0 0 0,0 0 0,0 0 0,0 0 0,0 0 0,-1 0 0,1 1 0,0-1 0,0 0 0,-1 1 0,1-1 0,0 1 0,-1-1 0,1 1 0,0 0 0,-1 0 0,1 0 0,-2-1 0,-1 2 0,0 0 0,1 0 0,-1 1 0,1-1 0,0 0 0,-1 1 0,1 0 0,0 0 0,0 0 0,0 0 0,0 1 0,1-1 0,-1 1 0,1-1 0,-1 1 0,1 0 0,0 0 0,0 0 0,0 0 0,0 1 0,1-1 0,-2 4 0,-5 12 0,1 0 0,-8 30 0,7-11 30,1-1 0,1 2 0,1 76 0,7-46-773,15 90 1,-11-123-6084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1619 163 24575,'-45'-25'0,"29"16"0,0 1 0,-21-9 0,-33-7 0,0 4 0,-1 2 0,-1 4 0,-132-9 0,102 19 0,1 5 0,-194 25 0,252-19 0,1 1 0,0 2 0,0 2 0,1 2 0,-59 28 0,86-35 0,0 1 0,0 0 0,1 1 0,0 1 0,1 0 0,0 1 0,0 0 0,1 0 0,1 1 0,0 1 0,0 0 0,2 0 0,-1 1 0,2 0 0,0 0 0,0 1 0,2 0 0,-5 16 0,6-6 0,0 0 0,2 0 0,0 0 0,2 0 0,1 1 0,1-1 0,1 0 0,1 0 0,14 43 0,-2-20 0,1-1 0,3 0 0,50 83 0,-38-79 0,2-2 0,2-2 0,2-1 0,3-2 0,1-2 0,2-1 0,1-3 0,3-1 0,0-3 0,100 53 0,-107-67 0,1-2 0,1-1 0,1-3 0,0-1 0,0-3 0,1-1 0,0-2 0,1-2 0,0-2 0,0-3 0,-1-1 0,1-2 0,0-2 0,77-20 0,-89 15 0,1-2 0,-2-1 0,0-2 0,-1-1 0,0-2 0,-1-1 0,-2-1 0,0-2 0,-1-1 0,-1-1 0,-1-1 0,-1-1 0,31-44 0,-38 45 0,-1-1 0,-2 0 0,0-1 0,-2-1 0,-1 0 0,-2-1 0,0 0 0,-2-1 0,-1 0 0,-2 0 0,-1 0 0,-1-1 0,-1 1 0,-2-1 0,-1 0 0,-6-36 0,1 39 0,0 1 0,-2 0 0,-1 0 0,-1 0 0,-2 2 0,0-1 0,-2 1 0,0 1 0,-2 1 0,0 0 0,-2 1 0,-1 1 0,0 0 0,-1 2 0,-39-29 0,23 23 0,0 2 0,-2 1 0,0 2 0,-1 2 0,-2 1 0,1 3 0,-2 1 0,1 2 0,-70-10 0,64 15-151,-1 2-1,1 2 0,0 2 0,-1 2 1,1 2-1,0 3 0,0 1 1,-72 23-1,44-1-6674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24575,'2'3'0,"1"1"0,-1-1 0,0 0 0,0 1 0,-1-1 0,1 1 0,-1 0 0,1 0 0,-1-1 0,0 1 0,-1 0 0,1 0 0,-1 0 0,0 0 0,0 0 0,0 0 0,0 0 0,-1 0 0,-1 7 0,-2 9 0,-1-1 0,-11 28 0,15-44 0,-46 111 0,-18 53 0,63-162 0,1 1 0,-1 0 0,1 0 0,0 0 0,0 0 0,1 0 0,0 0 0,0 0 0,0 0 0,1 0 0,0 0 0,0 0 0,1 0 0,2 9 0,-1-11 0,-1 1 0,1-1 0,0 0 0,0 0 0,1 0 0,-1 0 0,1 0 0,0-1 0,0 1 0,0-1 0,0 0 0,1-1 0,-1 1 0,1-1 0,-1 0 0,1 0 0,7 2 0,28 8 27,0-3 0,1-1 0,65 4 0,126-6-1158,-211-6 789,30 0-6484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51 129 24575,'-1'-4'0,"-1"-1"0,1 0 0,-1 1 0,1-1 0,-1 1 0,-1-1 0,1 1 0,-1 0 0,1 0 0,-1 0 0,-6-6 0,-11-19 0,20 25 0,8 9 0,9 13 0,-9-4 0,-1 0 0,0 0 0,0 1 0,-2 0 0,0 0 0,0 0 0,-2 1 0,0-1 0,1 17 0,-2-38 0,1 0 0,-1 0 0,1 0 0,0 0 0,0 1 0,0-1 0,7-6 0,39-53 0,-40 54 0,1 1 0,0-1 0,0 1 0,1 1 0,0 0 0,0 0 0,1 1 0,0 1 0,1 0 0,17-7 0,-27 13 0,-1 1 0,1-1 0,-1 1 0,1 0 0,-1 0 0,1 0 0,-1 0 0,1 0 0,-1 0 0,1 1 0,0-1 0,-1 1 0,0 0 0,1-1 0,-1 1 0,1 0 0,-1 1 0,0-1 0,0 0 0,0 1 0,0-1 0,0 1 0,0 0 0,0-1 0,0 1 0,0 0 0,-1 0 0,1 0 0,-1 0 0,0 1 0,1-1 0,-1 0 0,1 3 0,4 10 0,-1 0 0,0 0 0,-1 0 0,3 20 0,-3-19 0,1 10-114,0 1-303,2 1 0,11 28 0,-9-36-6409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24575,'0'-1'0,"0"0"0,0 0 0,0 0 0,-1 0 0,2 1 0,-1-1 0,0 0 0,0 0 0,0 0 0,0 0 0,0 1 0,1-1 0,-1 0 0,0 0 0,1 1 0,-1-1 0,0 0 0,1 0 0,-1 1 0,1-1 0,-1 0 0,1 1 0,0-1 0,-1 1 0,1-1 0,0 1 0,-1-1 0,1 1 0,0-1 0,-1 1 0,1 0 0,0-1 0,0 1 0,0 0 0,-1 0 0,1-1 0,0 1 0,0 0 0,0 0 0,0 0 0,-1 0 0,1 0 0,0 0 0,0 0 0,0 1 0,0-1 0,-1 0 0,1 0 0,0 1 0,0-1 0,-1 0 0,1 1 0,0-1 0,0 1 0,-1-1 0,1 1 0,0-1 0,-1 1 0,1-1 0,-1 1 0,1 0 0,-1-1 0,1 1 0,-1 0 0,1-1 0,-1 1 0,0 0 0,1 0 0,-1 1 0,5 9 0,-2 1 0,1 0 0,-2 0 0,1 0 0,-2 0 0,1 1 0,-2-1 0,0 0 0,-1 15 0,0 3 0,0 426-1365,1-407-5461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127 278 24575,'-19'-18'0,"-1"-2"0,-31-37 0,47 51 0,0 0 0,0 0 0,0 0 0,1 0 0,0-1 0,0 1 0,0-1 0,1 0 0,0 0 0,0 0 0,-1-13 0,3 17 0,1 0 0,-1 1 0,1-1 0,-1 0 0,1 0 0,0 1 0,0-1 0,0 1 0,0-1 0,0 1 0,1-1 0,-1 1 0,1-1 0,0 1 0,-1 0 0,1 0 0,0 0 0,0 0 0,0 0 0,1 1 0,-1-1 0,0 1 0,1-1 0,-1 1 0,1 0 0,-1 0 0,4-1 0,8-3 0,0 1 0,0 0 0,28-3 0,14 1 0,1 2 0,1 3 0,-1 2 0,0 3 0,-1 2 0,1 3 0,90 26 0,-124-28 0,-1 1 0,-1 0 0,0 2 0,0 0 0,28 20 0,-43-26 0,0 1 0,0 0 0,-1 0 0,0 1 0,0-1 0,0 1 0,0 0 0,-1 1 0,4 7 0,-6-10 0,0 0 0,-1 1 0,0-1 0,1 1 0,-1-1 0,-1 1 0,1 0 0,-1-1 0,0 1 0,0 0 0,0-1 0,-1 1 0,1 0 0,-1-1 0,-3 10 0,0-4 0,0-1 0,-1 1 0,0-1 0,0 1 0,-1-2 0,-1 1 0,1-1 0,-1 1 0,-14 10 0,-6 4 0,-47 31 0,-23 4-682,-141 63-1,130-72-6143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3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462 330 24575,'0'-35'0,"0"32"0,0 21 0,0 470 0,0-484 0,0 1 0,0-1 0,0 0 0,1 1 0,0-1 0,-1 0 0,2 1 0,-1-1 0,0 0 0,1 0 0,3 7 0,-3-9 0,0 0 0,0 0 0,0 0 0,0 0 0,1 0 0,-1 0 0,1-1 0,-1 1 0,1-1 0,0 0 0,-1 0 0,1 0 0,0 0 0,0 0 0,0 0 0,0-1 0,0 0 0,5 1 0,65 3 0,83-7 0,-54 0 0,605 3 0,164-3 0,-759 1 0,162-24 0,-273 25 0,11-1 0,1 0 0,-1-1 0,0 0 0,20-10 0,-30 13 0,0-1 0,0-1 0,0 1 0,0 0 0,0 0 0,0-1 0,0 1 0,0-1 0,-1 1 0,1-1 0,-1 0 0,1 0 0,-1 0 0,0 0 0,1 0 0,-1 0 0,0 0 0,0 0 0,-1 0 0,1 0 0,0-1 0,-1 1 0,1 0 0,-1-1 0,0 1 0,0 0 0,0-1 0,0 1 0,0 0 0,0-1 0,-1 1 0,0-4 0,-16-45 0,11 37 0,1-1 0,0 0 0,-3-22 0,1-55 0,7 65 0,-2 0 0,-1-1 0,-11-44 0,10 59 0,-1-1 0,0 1 0,0 1 0,-1-1 0,-1 1 0,-16-23 0,17 27 0,-1 1 0,1 1 0,-2-1 0,1 1 0,-1 0 0,1 1 0,-2 0 0,1 0 0,0 1 0,-1 0 0,-11-4 0,-22-5 0,-1 2 0,-78-10 0,-94 3 0,117 11 0,-11-1-10,-1411-100-791,1481 106 801,-327-6 0,354 9 50,1 0 1,-1 1 0,0 1 0,1 0-1,0 0 1,0 1 0,-21 10-1,29-12-37,0-1 0,0 1 0,0-1-1,1 1 1,-1 0 0,0 0-1,1 1 1,-1-1 0,1 0-1,0 1 1,0-1 0,0 1-1,0 0 1,0 0 0,0 0-1,1 0 1,-1 0 0,1 0-1,0 0 1,0 0 0,0 1-1,1-1 1,-1 0 0,1 1-1,-1-1 1,1 0 0,0 1 0,1-1-1,-1 1 1,0-1 0,2 5-1,7 9-1377,2-3-5461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3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29 296 24575,'0'329'0,"-2"-308"0,-5-30 0,-5-34 0,8 2 0,1 1 0,3-1 0,1 0 0,1 1 0,12-57 0,-11 79 0,2 0 0,0 0 0,0 1 0,2 0 0,0 0 0,1 0 0,1 1 0,0 0 0,1 1 0,1 0 0,0 0 0,1 1 0,1 1 0,16-15 0,-22 23 0,0 1 0,1-1 0,-1 1 0,1 0 0,0 1 0,0 0 0,0 0 0,1 1 0,-1 0 0,0 0 0,1 1 0,0 0 0,-1 0 0,1 1 0,-1 0 0,1 1 0,0 0 0,-1 0 0,1 1 0,11 4 0,-8-2 0,-1 0 0,0 1 0,0 1 0,0 0 0,0 0 0,-1 1 0,0 1 0,0-1 0,-1 2 0,0-1 0,-1 1 0,1 1 0,11 17 0,-18-24 0,0 1 0,0-1 0,-1 1 0,1-1 0,-1 1 0,0 0 0,0-1 0,0 1 0,0 0 0,0 0 0,-1 0 0,0 0 0,0-1 0,0 1 0,0 0 0,-1 0 0,1 0 0,-1 0 0,0-1 0,0 1 0,0 0 0,-1-1 0,0 1 0,1-1 0,-1 1 0,0-1 0,0 0 0,-1 0 0,1 0 0,-1 0 0,-5 5 0,-8 6 0,0-1 0,-1-1 0,0 0 0,-30 15 0,45-26 0,-20 9 0,0 0 0,-29 7 0,29-10 0,0 1 0,-29 15 0,51-23 0,0 0 0,-1 0 0,1 0 0,0 0 0,-1 0 0,1 0 0,0 0 0,-1 1 0,1-1 0,0 0 0,-1 0 0,1 0 0,0 1 0,-1-1 0,1 0 0,0 0 0,0 1 0,-1-1 0,1 0 0,0 0 0,0 1 0,0-1 0,-1 0 0,1 1 0,0-1 0,0 0 0,0 1 0,0-1 0,0 0 0,0 1 0,0-1 0,0 1 0,0-1 0,0 0 0,0 1 0,0-1 0,0 0 0,0 1 0,0-1 0,0 0 0,0 1 0,0-1 0,0 0 0,1 1 0,-1-1 0,0 0 0,0 1 0,0-1 0,1 0 0,-1 1 0,0-1 0,0 0 0,1 0 0,-1 1 0,0-1 0,0 0 0,1 0 0,-1 0 0,0 1 0,1-1 0,-1 0 0,0 0 0,1 0 0,0 0 0,26 9 0,-26-8 0,97 21 0,-50-13 0,0 2 0,-1 3 0,67 28 0,-106-38 0,-1 0 0,1 0 0,-1 1 0,0 0 0,-1 0 0,12 12 0,-17-16 0,0 0 0,0 0 0,0 0 0,0 1 0,0-1 0,0 0 0,0 1 0,-1-1 0,1 0 0,0 1 0,-1-1 0,1 1 0,-1-1 0,1 1 0,-1 0 0,0-1 0,0 1 0,0-1 0,0 1 0,0-1 0,0 1 0,0 0 0,0-1 0,-1 1 0,1-1 0,-1 1 0,1-1 0,-1 1 0,1-1 0,-1 1 0,0-1 0,0 0 0,0 1 0,0-1 0,0 0 0,0 0 0,0 0 0,0 0 0,0 0 0,0 0 0,-1 0 0,1 0 0,0 0 0,-3 1 0,-3 2 0,-1-1 0,1 0 0,-1 0 0,0 0 0,0-1 0,0 0 0,-1-1 0,1 0 0,0 0 0,-1-1 0,1 0 0,0 0 0,-1-1 0,1 0 0,0 0 0,-9-3 0,7 1 0,-1 0 0,0 0 0,1-1 0,0-1 0,0 1 0,0-2 0,1 1 0,0-1 0,0-1 0,0 1 0,-13-15 0,19 18-114,0-1 1,1 1-1,-1-1 0,1 1 0,0-1 1,0 0-1,1 0 0,-1 0 0,1 0 1,0 0-1,-2-9 0,3-11-6712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4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 24575,'0'0'0,"0"-1"0,1 1 0,-1 0 0,0 0 0,0 0 0,1 0 0,-1 0 0,0-1 0,0 1 0,1 0 0,-1 0 0,0 0 0,0-1 0,1 1 0,-1 0 0,0 0 0,0-1 0,0 1 0,1 0 0,-1 0 0,0-1 0,0 1 0,0 0 0,0-1 0,0 1 0,0 0 0,0-1 0,0 1 0,0 0 0,0 0 0,0-1 0,0 1 0,0 0 0,0-1 0,0 1 0,0 0 0,0-1 0,0 1 0,0 0 0,0-1 0,-1 1 0,1 0 0,0 0 0,0-1 0,0 1 0,0 0 0,-1 0 0,1-1 0,0 1 0,0 0 0,-1 0 0,1 0 0,0-1 0,0 1 0,-1 0 0,1 0 0,-1 0 0,0 0 0,0 0 0,0-1 0,0 2 0,0-1 0,0 0 0,0 0 0,0 0 0,0 0 0,0 1 0,0-1 0,0 0 0,0 1 0,0-1 0,0 1 0,1-1 0,-1 1 0,-1 1 0,-2 1 0,1 1 0,0 0 0,0 0 0,0 0 0,1 1 0,0-1 0,0 1 0,0-1 0,0 1 0,0 0 0,1 0 0,-1 7 0,-5 63 0,6-64 0,1 16 24,0 1 0,2 0 0,1-1 0,8 31 0,-8-43-173,1-1 1,0 0-1,1 1 1,1-2-1,0 1 1,1-1-1,0 0 1,1 0-1,12 14 1,0-8-6678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C1CC8-B341-4B35-B6D5-C3D2E43E93D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39BE8-EA6C-4BC5-A4EF-62AEFA87F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735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8287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1139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8837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573"/>
            <a:ext cx="3711575" cy="86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07608-3D1B-4BE5-ABBD-97AC50ABACDF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534788562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29190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61843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0785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556218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563748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2688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1734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3682786886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7652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27E1-F707-453E-8CC2-011746048633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04705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4995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65762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5467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3482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8/24/2023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16395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8/24/2023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638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8/24/2023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6815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17272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6101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7898" y="1524759"/>
            <a:ext cx="4004310" cy="4458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6B99E-B45B-4A80-88CB-DF03F6B94B1A}" type="datetime1">
              <a:rPr lang="en-US" smtClean="0"/>
              <a:t>8/24/2023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7814"/>
      </p:ext>
    </p:extLst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175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F241C-249D-45F7-BEE9-3B79FE94C733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38AD0-7239-41FA-ADA9-EEC0C2721870}" type="datetime1">
              <a:rPr lang="en-US" smtClean="0"/>
              <a:t>8/24/2023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6468312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0977327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52982940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25183843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240538"/>
            <a:ext cx="8937625" cy="603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7593" y="1585315"/>
            <a:ext cx="5709920" cy="4706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119"/>
            <a:ext cx="2611120" cy="111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D597-809D-44C5-8E34-5AAD41F7D4CA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1964"/>
            <a:ext cx="218821" cy="155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51792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ransition spd="slow">
    <p:cover/>
  </p:transition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6.png"/><Relationship Id="rId5" Type="http://schemas.openxmlformats.org/officeDocument/2006/relationships/image" Target="../media/image31.jpg"/><Relationship Id="rId10" Type="http://schemas.openxmlformats.org/officeDocument/2006/relationships/image" Target="../media/image36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s/BPI/f5642e5272c1465986661c763b56213d/1042eb885d5f4e7182a9c7fb65042fab.html?locale=en-U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PROCESS_INSIGHTS_ADMIN_GUID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21" Type="http://schemas.openxmlformats.org/officeDocument/2006/relationships/image" Target="../media/image59.png"/><Relationship Id="rId42" Type="http://schemas.openxmlformats.org/officeDocument/2006/relationships/customXml" Target="../ink/ink21.xml"/><Relationship Id="rId63" Type="http://schemas.openxmlformats.org/officeDocument/2006/relationships/image" Target="../media/image80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128.png"/><Relationship Id="rId170" Type="http://schemas.openxmlformats.org/officeDocument/2006/relationships/customXml" Target="../ink/ink85.xml"/><Relationship Id="rId191" Type="http://schemas.openxmlformats.org/officeDocument/2006/relationships/image" Target="../media/image144.png"/><Relationship Id="rId205" Type="http://schemas.openxmlformats.org/officeDocument/2006/relationships/image" Target="../media/image151.png"/><Relationship Id="rId107" Type="http://schemas.openxmlformats.org/officeDocument/2006/relationships/image" Target="../media/image102.png"/><Relationship Id="rId11" Type="http://schemas.openxmlformats.org/officeDocument/2006/relationships/image" Target="../media/image54.png"/><Relationship Id="rId32" Type="http://schemas.openxmlformats.org/officeDocument/2006/relationships/customXml" Target="../ink/ink16.xml"/><Relationship Id="rId53" Type="http://schemas.openxmlformats.org/officeDocument/2006/relationships/image" Target="../media/image75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123.png"/><Relationship Id="rId5" Type="http://schemas.openxmlformats.org/officeDocument/2006/relationships/image" Target="../media/image51.png"/><Relationship Id="rId95" Type="http://schemas.openxmlformats.org/officeDocument/2006/relationships/image" Target="../media/image96.png"/><Relationship Id="rId160" Type="http://schemas.openxmlformats.org/officeDocument/2006/relationships/customXml" Target="../ink/ink80.xml"/><Relationship Id="rId181" Type="http://schemas.openxmlformats.org/officeDocument/2006/relationships/image" Target="../media/image139.png"/><Relationship Id="rId22" Type="http://schemas.openxmlformats.org/officeDocument/2006/relationships/customXml" Target="../ink/ink11.xml"/><Relationship Id="rId43" Type="http://schemas.openxmlformats.org/officeDocument/2006/relationships/image" Target="../media/image70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118.png"/><Relationship Id="rId85" Type="http://schemas.openxmlformats.org/officeDocument/2006/relationships/image" Target="../media/image91.png"/><Relationship Id="rId150" Type="http://schemas.openxmlformats.org/officeDocument/2006/relationships/customXml" Target="../ink/ink75.xml"/><Relationship Id="rId171" Type="http://schemas.openxmlformats.org/officeDocument/2006/relationships/image" Target="../media/image134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12" Type="http://schemas.openxmlformats.org/officeDocument/2006/relationships/customXml" Target="../ink/ink6.xml"/><Relationship Id="rId33" Type="http://schemas.openxmlformats.org/officeDocument/2006/relationships/image" Target="../media/image65.png"/><Relationship Id="rId108" Type="http://schemas.openxmlformats.org/officeDocument/2006/relationships/customXml" Target="../ink/ink54.xml"/><Relationship Id="rId129" Type="http://schemas.openxmlformats.org/officeDocument/2006/relationships/image" Target="../media/image113.png"/><Relationship Id="rId54" Type="http://schemas.openxmlformats.org/officeDocument/2006/relationships/customXml" Target="../ink/ink27.xml"/><Relationship Id="rId75" Type="http://schemas.openxmlformats.org/officeDocument/2006/relationships/image" Target="../media/image86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129.png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" Type="http://schemas.openxmlformats.org/officeDocument/2006/relationships/image" Target="../media/image60.png"/><Relationship Id="rId119" Type="http://schemas.openxmlformats.org/officeDocument/2006/relationships/image" Target="../media/image108.png"/><Relationship Id="rId44" Type="http://schemas.openxmlformats.org/officeDocument/2006/relationships/customXml" Target="../ink/ink22.xml"/><Relationship Id="rId65" Type="http://schemas.openxmlformats.org/officeDocument/2006/relationships/image" Target="../media/image81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124.png"/><Relationship Id="rId172" Type="http://schemas.openxmlformats.org/officeDocument/2006/relationships/customXml" Target="../ink/ink86.xml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13" Type="http://schemas.openxmlformats.org/officeDocument/2006/relationships/image" Target="../media/image55.png"/><Relationship Id="rId109" Type="http://schemas.openxmlformats.org/officeDocument/2006/relationships/image" Target="../media/image103.png"/><Relationship Id="rId34" Type="http://schemas.openxmlformats.org/officeDocument/2006/relationships/customXml" Target="../ink/ink17.xml"/><Relationship Id="rId55" Type="http://schemas.openxmlformats.org/officeDocument/2006/relationships/image" Target="../media/image76.png"/><Relationship Id="rId76" Type="http://schemas.openxmlformats.org/officeDocument/2006/relationships/customXml" Target="../ink/ink38.xml"/><Relationship Id="rId97" Type="http://schemas.openxmlformats.org/officeDocument/2006/relationships/image" Target="../media/image97.png"/><Relationship Id="rId120" Type="http://schemas.openxmlformats.org/officeDocument/2006/relationships/customXml" Target="../ink/ink60.xml"/><Relationship Id="rId141" Type="http://schemas.openxmlformats.org/officeDocument/2006/relationships/image" Target="../media/image119.png"/><Relationship Id="rId7" Type="http://schemas.openxmlformats.org/officeDocument/2006/relationships/image" Target="../media/image52.png"/><Relationship Id="rId162" Type="http://schemas.openxmlformats.org/officeDocument/2006/relationships/customXml" Target="../ink/ink81.xml"/><Relationship Id="rId183" Type="http://schemas.openxmlformats.org/officeDocument/2006/relationships/image" Target="../media/image140.png"/><Relationship Id="rId24" Type="http://schemas.openxmlformats.org/officeDocument/2006/relationships/customXml" Target="../ink/ink12.xml"/><Relationship Id="rId45" Type="http://schemas.openxmlformats.org/officeDocument/2006/relationships/image" Target="../media/image71.png"/><Relationship Id="rId66" Type="http://schemas.openxmlformats.org/officeDocument/2006/relationships/customXml" Target="../ink/ink33.xml"/><Relationship Id="rId87" Type="http://schemas.openxmlformats.org/officeDocument/2006/relationships/image" Target="../media/image92.png"/><Relationship Id="rId110" Type="http://schemas.openxmlformats.org/officeDocument/2006/relationships/customXml" Target="../ink/ink55.xml"/><Relationship Id="rId131" Type="http://schemas.openxmlformats.org/officeDocument/2006/relationships/image" Target="../media/image114.png"/><Relationship Id="rId61" Type="http://schemas.openxmlformats.org/officeDocument/2006/relationships/image" Target="../media/image79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135.png"/><Relationship Id="rId194" Type="http://schemas.openxmlformats.org/officeDocument/2006/relationships/customXml" Target="../ink/ink97.xml"/><Relationship Id="rId199" Type="http://schemas.openxmlformats.org/officeDocument/2006/relationships/image" Target="../media/image148.png"/><Relationship Id="rId203" Type="http://schemas.openxmlformats.org/officeDocument/2006/relationships/image" Target="../media/image150.png"/><Relationship Id="rId208" Type="http://schemas.openxmlformats.org/officeDocument/2006/relationships/customXml" Target="../ink/ink104.xml"/><Relationship Id="rId19" Type="http://schemas.openxmlformats.org/officeDocument/2006/relationships/image" Target="../media/image58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66.png"/><Relationship Id="rId56" Type="http://schemas.openxmlformats.org/officeDocument/2006/relationships/customXml" Target="../ink/ink28.xml"/><Relationship Id="rId77" Type="http://schemas.openxmlformats.org/officeDocument/2006/relationships/image" Target="../media/image87.png"/><Relationship Id="rId100" Type="http://schemas.openxmlformats.org/officeDocument/2006/relationships/customXml" Target="../ink/ink50.xml"/><Relationship Id="rId105" Type="http://schemas.openxmlformats.org/officeDocument/2006/relationships/image" Target="../media/image101.png"/><Relationship Id="rId126" Type="http://schemas.openxmlformats.org/officeDocument/2006/relationships/customXml" Target="../ink/ink63.xml"/><Relationship Id="rId147" Type="http://schemas.openxmlformats.org/officeDocument/2006/relationships/image" Target="../media/image122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74.png"/><Relationship Id="rId72" Type="http://schemas.openxmlformats.org/officeDocument/2006/relationships/customXml" Target="../ink/ink36.xml"/><Relationship Id="rId93" Type="http://schemas.openxmlformats.org/officeDocument/2006/relationships/image" Target="../media/image95.png"/><Relationship Id="rId98" Type="http://schemas.openxmlformats.org/officeDocument/2006/relationships/customXml" Target="../ink/ink49.xml"/><Relationship Id="rId121" Type="http://schemas.openxmlformats.org/officeDocument/2006/relationships/image" Target="../media/image109.png"/><Relationship Id="rId142" Type="http://schemas.openxmlformats.org/officeDocument/2006/relationships/customXml" Target="../ink/ink71.xml"/><Relationship Id="rId163" Type="http://schemas.openxmlformats.org/officeDocument/2006/relationships/image" Target="../media/image130.png"/><Relationship Id="rId184" Type="http://schemas.openxmlformats.org/officeDocument/2006/relationships/customXml" Target="../ink/ink92.xml"/><Relationship Id="rId189" Type="http://schemas.openxmlformats.org/officeDocument/2006/relationships/image" Target="../media/image143.png"/><Relationship Id="rId3" Type="http://schemas.openxmlformats.org/officeDocument/2006/relationships/image" Target="../media/image50.png"/><Relationship Id="rId25" Type="http://schemas.openxmlformats.org/officeDocument/2006/relationships/image" Target="../media/image61.png"/><Relationship Id="rId46" Type="http://schemas.openxmlformats.org/officeDocument/2006/relationships/customXml" Target="../ink/ink23.xml"/><Relationship Id="rId67" Type="http://schemas.openxmlformats.org/officeDocument/2006/relationships/image" Target="../media/image82.png"/><Relationship Id="rId116" Type="http://schemas.openxmlformats.org/officeDocument/2006/relationships/customXml" Target="../ink/ink58.xml"/><Relationship Id="rId137" Type="http://schemas.openxmlformats.org/officeDocument/2006/relationships/image" Target="../media/image117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69.png"/><Relationship Id="rId62" Type="http://schemas.openxmlformats.org/officeDocument/2006/relationships/customXml" Target="../ink/ink31.xml"/><Relationship Id="rId83" Type="http://schemas.openxmlformats.org/officeDocument/2006/relationships/image" Target="../media/image90.png"/><Relationship Id="rId88" Type="http://schemas.openxmlformats.org/officeDocument/2006/relationships/customXml" Target="../ink/ink44.xml"/><Relationship Id="rId111" Type="http://schemas.openxmlformats.org/officeDocument/2006/relationships/image" Target="../media/image104.png"/><Relationship Id="rId132" Type="http://schemas.openxmlformats.org/officeDocument/2006/relationships/customXml" Target="../ink/ink66.xml"/><Relationship Id="rId153" Type="http://schemas.openxmlformats.org/officeDocument/2006/relationships/image" Target="../media/image125.png"/><Relationship Id="rId174" Type="http://schemas.openxmlformats.org/officeDocument/2006/relationships/customXml" Target="../ink/ink87.xml"/><Relationship Id="rId179" Type="http://schemas.openxmlformats.org/officeDocument/2006/relationships/image" Target="../media/image138.png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15" Type="http://schemas.openxmlformats.org/officeDocument/2006/relationships/image" Target="../media/image56.png"/><Relationship Id="rId36" Type="http://schemas.openxmlformats.org/officeDocument/2006/relationships/customXml" Target="../ink/ink18.xml"/><Relationship Id="rId57" Type="http://schemas.openxmlformats.org/officeDocument/2006/relationships/image" Target="../media/image77.png"/><Relationship Id="rId106" Type="http://schemas.openxmlformats.org/officeDocument/2006/relationships/customXml" Target="../ink/ink53.xml"/><Relationship Id="rId127" Type="http://schemas.openxmlformats.org/officeDocument/2006/relationships/image" Target="../media/image112.png"/><Relationship Id="rId10" Type="http://schemas.openxmlformats.org/officeDocument/2006/relationships/customXml" Target="../ink/ink5.xml"/><Relationship Id="rId31" Type="http://schemas.openxmlformats.org/officeDocument/2006/relationships/image" Target="../media/image64.png"/><Relationship Id="rId52" Type="http://schemas.openxmlformats.org/officeDocument/2006/relationships/customXml" Target="../ink/ink26.xml"/><Relationship Id="rId73" Type="http://schemas.openxmlformats.org/officeDocument/2006/relationships/image" Target="../media/image85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98.png"/><Relationship Id="rId101" Type="http://schemas.openxmlformats.org/officeDocument/2006/relationships/image" Target="../media/image99.png"/><Relationship Id="rId122" Type="http://schemas.openxmlformats.org/officeDocument/2006/relationships/customXml" Target="../ink/ink61.xml"/><Relationship Id="rId143" Type="http://schemas.openxmlformats.org/officeDocument/2006/relationships/image" Target="../media/image120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133.png"/><Relationship Id="rId185" Type="http://schemas.openxmlformats.org/officeDocument/2006/relationships/image" Target="../media/image141.png"/><Relationship Id="rId4" Type="http://schemas.openxmlformats.org/officeDocument/2006/relationships/customXml" Target="../ink/ink2.xml"/><Relationship Id="rId9" Type="http://schemas.openxmlformats.org/officeDocument/2006/relationships/image" Target="../media/image53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47" Type="http://schemas.openxmlformats.org/officeDocument/2006/relationships/image" Target="../media/image72.png"/><Relationship Id="rId68" Type="http://schemas.openxmlformats.org/officeDocument/2006/relationships/customXml" Target="../ink/ink34.xml"/><Relationship Id="rId89" Type="http://schemas.openxmlformats.org/officeDocument/2006/relationships/image" Target="../media/image93.png"/><Relationship Id="rId112" Type="http://schemas.openxmlformats.org/officeDocument/2006/relationships/customXml" Target="../ink/ink56.xml"/><Relationship Id="rId133" Type="http://schemas.openxmlformats.org/officeDocument/2006/relationships/image" Target="../media/image115.png"/><Relationship Id="rId154" Type="http://schemas.openxmlformats.org/officeDocument/2006/relationships/customXml" Target="../ink/ink77.xml"/><Relationship Id="rId175" Type="http://schemas.openxmlformats.org/officeDocument/2006/relationships/image" Target="../media/image136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37" Type="http://schemas.openxmlformats.org/officeDocument/2006/relationships/image" Target="../media/image67.png"/><Relationship Id="rId58" Type="http://schemas.openxmlformats.org/officeDocument/2006/relationships/customXml" Target="../ink/ink29.xml"/><Relationship Id="rId79" Type="http://schemas.openxmlformats.org/officeDocument/2006/relationships/image" Target="../media/image88.png"/><Relationship Id="rId102" Type="http://schemas.openxmlformats.org/officeDocument/2006/relationships/customXml" Target="../ink/ink51.xml"/><Relationship Id="rId123" Type="http://schemas.openxmlformats.org/officeDocument/2006/relationships/image" Target="../media/image110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131.png"/><Relationship Id="rId186" Type="http://schemas.openxmlformats.org/officeDocument/2006/relationships/customXml" Target="../ink/ink93.xml"/><Relationship Id="rId211" Type="http://schemas.openxmlformats.org/officeDocument/2006/relationships/image" Target="../media/image154.png"/><Relationship Id="rId27" Type="http://schemas.openxmlformats.org/officeDocument/2006/relationships/image" Target="../media/image62.png"/><Relationship Id="rId48" Type="http://schemas.openxmlformats.org/officeDocument/2006/relationships/customXml" Target="../ink/ink24.xml"/><Relationship Id="rId69" Type="http://schemas.openxmlformats.org/officeDocument/2006/relationships/image" Target="../media/image83.png"/><Relationship Id="rId113" Type="http://schemas.openxmlformats.org/officeDocument/2006/relationships/image" Target="../media/image105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126.png"/><Relationship Id="rId176" Type="http://schemas.openxmlformats.org/officeDocument/2006/relationships/customXml" Target="../ink/ink88.xml"/><Relationship Id="rId197" Type="http://schemas.openxmlformats.org/officeDocument/2006/relationships/image" Target="../media/image147.png"/><Relationship Id="rId201" Type="http://schemas.openxmlformats.org/officeDocument/2006/relationships/image" Target="../media/image149.png"/><Relationship Id="rId17" Type="http://schemas.openxmlformats.org/officeDocument/2006/relationships/image" Target="../media/image57.png"/><Relationship Id="rId38" Type="http://schemas.openxmlformats.org/officeDocument/2006/relationships/customXml" Target="../ink/ink19.xml"/><Relationship Id="rId59" Type="http://schemas.openxmlformats.org/officeDocument/2006/relationships/image" Target="../media/image78.png"/><Relationship Id="rId103" Type="http://schemas.openxmlformats.org/officeDocument/2006/relationships/image" Target="../media/image100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94.png"/><Relationship Id="rId145" Type="http://schemas.openxmlformats.org/officeDocument/2006/relationships/image" Target="../media/image121.png"/><Relationship Id="rId166" Type="http://schemas.openxmlformats.org/officeDocument/2006/relationships/customXml" Target="../ink/ink83.xml"/><Relationship Id="rId187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4.xml"/><Relationship Id="rId49" Type="http://schemas.openxmlformats.org/officeDocument/2006/relationships/image" Target="../media/image73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89.png"/><Relationship Id="rId135" Type="http://schemas.openxmlformats.org/officeDocument/2006/relationships/image" Target="../media/image116.png"/><Relationship Id="rId156" Type="http://schemas.openxmlformats.org/officeDocument/2006/relationships/customXml" Target="../ink/ink78.xml"/><Relationship Id="rId177" Type="http://schemas.openxmlformats.org/officeDocument/2006/relationships/image" Target="../media/image137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18" Type="http://schemas.openxmlformats.org/officeDocument/2006/relationships/customXml" Target="../ink/ink9.xml"/><Relationship Id="rId39" Type="http://schemas.openxmlformats.org/officeDocument/2006/relationships/image" Target="../media/image68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111.png"/><Relationship Id="rId146" Type="http://schemas.openxmlformats.org/officeDocument/2006/relationships/customXml" Target="../ink/ink73.xml"/><Relationship Id="rId167" Type="http://schemas.openxmlformats.org/officeDocument/2006/relationships/image" Target="../media/image132.png"/><Relationship Id="rId188" Type="http://schemas.openxmlformats.org/officeDocument/2006/relationships/customXml" Target="../ink/ink94.xml"/><Relationship Id="rId71" Type="http://schemas.openxmlformats.org/officeDocument/2006/relationships/image" Target="../media/image84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63.png"/><Relationship Id="rId40" Type="http://schemas.openxmlformats.org/officeDocument/2006/relationships/customXml" Target="../ink/ink20.xml"/><Relationship Id="rId115" Type="http://schemas.openxmlformats.org/officeDocument/2006/relationships/image" Target="../media/image106.png"/><Relationship Id="rId136" Type="http://schemas.openxmlformats.org/officeDocument/2006/relationships/customXml" Target="../ink/ink68.xml"/><Relationship Id="rId157" Type="http://schemas.openxmlformats.org/officeDocument/2006/relationships/image" Target="../media/image127.png"/><Relationship Id="rId178" Type="http://schemas.openxmlformats.org/officeDocument/2006/relationships/customXml" Target="../ink/ink8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2.png"/><Relationship Id="rId21" Type="http://schemas.openxmlformats.org/officeDocument/2006/relationships/image" Target="../media/image174.png"/><Relationship Id="rId42" Type="http://schemas.openxmlformats.org/officeDocument/2006/relationships/customXml" Target="../ink/ink126.xml"/><Relationship Id="rId63" Type="http://schemas.openxmlformats.org/officeDocument/2006/relationships/image" Target="../media/image195.png"/><Relationship Id="rId84" Type="http://schemas.openxmlformats.org/officeDocument/2006/relationships/customXml" Target="../ink/ink147.xml"/><Relationship Id="rId138" Type="http://schemas.openxmlformats.org/officeDocument/2006/relationships/customXml" Target="../ink/ink174.xml"/><Relationship Id="rId107" Type="http://schemas.openxmlformats.org/officeDocument/2006/relationships/image" Target="../media/image217.png"/><Relationship Id="rId11" Type="http://schemas.openxmlformats.org/officeDocument/2006/relationships/image" Target="../media/image169.png"/><Relationship Id="rId32" Type="http://schemas.openxmlformats.org/officeDocument/2006/relationships/customXml" Target="../ink/ink121.xml"/><Relationship Id="rId53" Type="http://schemas.openxmlformats.org/officeDocument/2006/relationships/image" Target="../media/image190.png"/><Relationship Id="rId74" Type="http://schemas.openxmlformats.org/officeDocument/2006/relationships/customXml" Target="../ink/ink142.xml"/><Relationship Id="rId128" Type="http://schemas.openxmlformats.org/officeDocument/2006/relationships/customXml" Target="../ink/ink169.xml"/><Relationship Id="rId149" Type="http://schemas.openxmlformats.org/officeDocument/2006/relationships/image" Target="../media/image238.png"/><Relationship Id="rId5" Type="http://schemas.openxmlformats.org/officeDocument/2006/relationships/image" Target="../media/image166.png"/><Relationship Id="rId95" Type="http://schemas.openxmlformats.org/officeDocument/2006/relationships/image" Target="../media/image211.png"/><Relationship Id="rId22" Type="http://schemas.openxmlformats.org/officeDocument/2006/relationships/customXml" Target="../ink/ink116.xml"/><Relationship Id="rId27" Type="http://schemas.openxmlformats.org/officeDocument/2006/relationships/image" Target="../media/image177.png"/><Relationship Id="rId43" Type="http://schemas.openxmlformats.org/officeDocument/2006/relationships/image" Target="../media/image185.png"/><Relationship Id="rId48" Type="http://schemas.openxmlformats.org/officeDocument/2006/relationships/customXml" Target="../ink/ink129.xml"/><Relationship Id="rId64" Type="http://schemas.openxmlformats.org/officeDocument/2006/relationships/customXml" Target="../ink/ink137.xml"/><Relationship Id="rId69" Type="http://schemas.openxmlformats.org/officeDocument/2006/relationships/image" Target="../media/image198.png"/><Relationship Id="rId113" Type="http://schemas.openxmlformats.org/officeDocument/2006/relationships/image" Target="../media/image220.png"/><Relationship Id="rId118" Type="http://schemas.openxmlformats.org/officeDocument/2006/relationships/customXml" Target="../ink/ink164.xml"/><Relationship Id="rId134" Type="http://schemas.openxmlformats.org/officeDocument/2006/relationships/customXml" Target="../ink/ink172.xml"/><Relationship Id="rId139" Type="http://schemas.openxmlformats.org/officeDocument/2006/relationships/image" Target="../media/image233.png"/><Relationship Id="rId80" Type="http://schemas.openxmlformats.org/officeDocument/2006/relationships/customXml" Target="../ink/ink145.xml"/><Relationship Id="rId85" Type="http://schemas.openxmlformats.org/officeDocument/2006/relationships/image" Target="../media/image206.png"/><Relationship Id="rId150" Type="http://schemas.openxmlformats.org/officeDocument/2006/relationships/customXml" Target="../ink/ink180.xml"/><Relationship Id="rId12" Type="http://schemas.openxmlformats.org/officeDocument/2006/relationships/customXml" Target="../ink/ink111.xml"/><Relationship Id="rId17" Type="http://schemas.openxmlformats.org/officeDocument/2006/relationships/image" Target="../media/image172.png"/><Relationship Id="rId33" Type="http://schemas.openxmlformats.org/officeDocument/2006/relationships/image" Target="../media/image180.png"/><Relationship Id="rId38" Type="http://schemas.openxmlformats.org/officeDocument/2006/relationships/customXml" Target="../ink/ink124.xml"/><Relationship Id="rId59" Type="http://schemas.openxmlformats.org/officeDocument/2006/relationships/image" Target="../media/image193.png"/><Relationship Id="rId103" Type="http://schemas.openxmlformats.org/officeDocument/2006/relationships/image" Target="../media/image215.png"/><Relationship Id="rId108" Type="http://schemas.openxmlformats.org/officeDocument/2006/relationships/customXml" Target="../ink/ink159.xml"/><Relationship Id="rId124" Type="http://schemas.openxmlformats.org/officeDocument/2006/relationships/customXml" Target="../ink/ink167.xml"/><Relationship Id="rId129" Type="http://schemas.openxmlformats.org/officeDocument/2006/relationships/image" Target="../media/image228.png"/><Relationship Id="rId54" Type="http://schemas.openxmlformats.org/officeDocument/2006/relationships/customXml" Target="../ink/ink132.xml"/><Relationship Id="rId70" Type="http://schemas.openxmlformats.org/officeDocument/2006/relationships/customXml" Target="../ink/ink140.xml"/><Relationship Id="rId75" Type="http://schemas.openxmlformats.org/officeDocument/2006/relationships/image" Target="../media/image201.png"/><Relationship Id="rId91" Type="http://schemas.openxmlformats.org/officeDocument/2006/relationships/image" Target="../media/image209.png"/><Relationship Id="rId96" Type="http://schemas.openxmlformats.org/officeDocument/2006/relationships/customXml" Target="../ink/ink153.xml"/><Relationship Id="rId140" Type="http://schemas.openxmlformats.org/officeDocument/2006/relationships/customXml" Target="../ink/ink175.xml"/><Relationship Id="rId145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23" Type="http://schemas.openxmlformats.org/officeDocument/2006/relationships/image" Target="../media/image175.png"/><Relationship Id="rId28" Type="http://schemas.openxmlformats.org/officeDocument/2006/relationships/customXml" Target="../ink/ink119.xml"/><Relationship Id="rId49" Type="http://schemas.openxmlformats.org/officeDocument/2006/relationships/image" Target="../media/image188.png"/><Relationship Id="rId114" Type="http://schemas.openxmlformats.org/officeDocument/2006/relationships/customXml" Target="../ink/ink162.xml"/><Relationship Id="rId119" Type="http://schemas.openxmlformats.org/officeDocument/2006/relationships/image" Target="../media/image223.png"/><Relationship Id="rId44" Type="http://schemas.openxmlformats.org/officeDocument/2006/relationships/customXml" Target="../ink/ink127.xml"/><Relationship Id="rId60" Type="http://schemas.openxmlformats.org/officeDocument/2006/relationships/customXml" Target="../ink/ink135.xml"/><Relationship Id="rId65" Type="http://schemas.openxmlformats.org/officeDocument/2006/relationships/image" Target="../media/image196.png"/><Relationship Id="rId81" Type="http://schemas.openxmlformats.org/officeDocument/2006/relationships/image" Target="../media/image204.png"/><Relationship Id="rId86" Type="http://schemas.openxmlformats.org/officeDocument/2006/relationships/customXml" Target="../ink/ink148.xml"/><Relationship Id="rId130" Type="http://schemas.openxmlformats.org/officeDocument/2006/relationships/customXml" Target="../ink/ink170.xml"/><Relationship Id="rId135" Type="http://schemas.openxmlformats.org/officeDocument/2006/relationships/image" Target="../media/image231.png"/><Relationship Id="rId151" Type="http://schemas.openxmlformats.org/officeDocument/2006/relationships/image" Target="../media/image239.png"/><Relationship Id="rId13" Type="http://schemas.openxmlformats.org/officeDocument/2006/relationships/image" Target="../media/image170.png"/><Relationship Id="rId18" Type="http://schemas.openxmlformats.org/officeDocument/2006/relationships/customXml" Target="../ink/ink114.xml"/><Relationship Id="rId39" Type="http://schemas.openxmlformats.org/officeDocument/2006/relationships/image" Target="../media/image183.png"/><Relationship Id="rId109" Type="http://schemas.openxmlformats.org/officeDocument/2006/relationships/image" Target="../media/image218.png"/><Relationship Id="rId34" Type="http://schemas.openxmlformats.org/officeDocument/2006/relationships/customXml" Target="../ink/ink122.xml"/><Relationship Id="rId50" Type="http://schemas.openxmlformats.org/officeDocument/2006/relationships/customXml" Target="../ink/ink130.xml"/><Relationship Id="rId55" Type="http://schemas.openxmlformats.org/officeDocument/2006/relationships/image" Target="../media/image191.png"/><Relationship Id="rId76" Type="http://schemas.openxmlformats.org/officeDocument/2006/relationships/customXml" Target="../ink/ink143.xml"/><Relationship Id="rId97" Type="http://schemas.openxmlformats.org/officeDocument/2006/relationships/image" Target="../media/image212.png"/><Relationship Id="rId104" Type="http://schemas.openxmlformats.org/officeDocument/2006/relationships/customXml" Target="../ink/ink157.xml"/><Relationship Id="rId120" Type="http://schemas.openxmlformats.org/officeDocument/2006/relationships/customXml" Target="../ink/ink165.xml"/><Relationship Id="rId125" Type="http://schemas.openxmlformats.org/officeDocument/2006/relationships/image" Target="../media/image226.png"/><Relationship Id="rId141" Type="http://schemas.openxmlformats.org/officeDocument/2006/relationships/image" Target="../media/image234.png"/><Relationship Id="rId146" Type="http://schemas.openxmlformats.org/officeDocument/2006/relationships/customXml" Target="../ink/ink178.xml"/><Relationship Id="rId7" Type="http://schemas.openxmlformats.org/officeDocument/2006/relationships/image" Target="../media/image167.png"/><Relationship Id="rId71" Type="http://schemas.openxmlformats.org/officeDocument/2006/relationships/image" Target="../media/image199.png"/><Relationship Id="rId92" Type="http://schemas.openxmlformats.org/officeDocument/2006/relationships/customXml" Target="../ink/ink151.xml"/><Relationship Id="rId2" Type="http://schemas.openxmlformats.org/officeDocument/2006/relationships/customXml" Target="../ink/ink106.xml"/><Relationship Id="rId29" Type="http://schemas.openxmlformats.org/officeDocument/2006/relationships/image" Target="../media/image178.png"/><Relationship Id="rId24" Type="http://schemas.openxmlformats.org/officeDocument/2006/relationships/customXml" Target="../ink/ink117.xml"/><Relationship Id="rId40" Type="http://schemas.openxmlformats.org/officeDocument/2006/relationships/customXml" Target="../ink/ink125.xml"/><Relationship Id="rId45" Type="http://schemas.openxmlformats.org/officeDocument/2006/relationships/image" Target="../media/image186.png"/><Relationship Id="rId66" Type="http://schemas.openxmlformats.org/officeDocument/2006/relationships/customXml" Target="../ink/ink138.xml"/><Relationship Id="rId87" Type="http://schemas.openxmlformats.org/officeDocument/2006/relationships/image" Target="../media/image207.png"/><Relationship Id="rId110" Type="http://schemas.openxmlformats.org/officeDocument/2006/relationships/customXml" Target="../ink/ink160.xml"/><Relationship Id="rId115" Type="http://schemas.openxmlformats.org/officeDocument/2006/relationships/image" Target="../media/image221.png"/><Relationship Id="rId131" Type="http://schemas.openxmlformats.org/officeDocument/2006/relationships/image" Target="../media/image229.png"/><Relationship Id="rId136" Type="http://schemas.openxmlformats.org/officeDocument/2006/relationships/customXml" Target="../ink/ink173.xml"/><Relationship Id="rId61" Type="http://schemas.openxmlformats.org/officeDocument/2006/relationships/image" Target="../media/image194.png"/><Relationship Id="rId82" Type="http://schemas.openxmlformats.org/officeDocument/2006/relationships/customXml" Target="../ink/ink146.xml"/><Relationship Id="rId152" Type="http://schemas.openxmlformats.org/officeDocument/2006/relationships/customXml" Target="../ink/ink181.xml"/><Relationship Id="rId19" Type="http://schemas.openxmlformats.org/officeDocument/2006/relationships/image" Target="../media/image173.png"/><Relationship Id="rId14" Type="http://schemas.openxmlformats.org/officeDocument/2006/relationships/customXml" Target="../ink/ink112.xml"/><Relationship Id="rId30" Type="http://schemas.openxmlformats.org/officeDocument/2006/relationships/customXml" Target="../ink/ink120.xml"/><Relationship Id="rId35" Type="http://schemas.openxmlformats.org/officeDocument/2006/relationships/image" Target="../media/image181.png"/><Relationship Id="rId56" Type="http://schemas.openxmlformats.org/officeDocument/2006/relationships/customXml" Target="../ink/ink133.xml"/><Relationship Id="rId77" Type="http://schemas.openxmlformats.org/officeDocument/2006/relationships/image" Target="../media/image202.png"/><Relationship Id="rId100" Type="http://schemas.openxmlformats.org/officeDocument/2006/relationships/customXml" Target="../ink/ink155.xml"/><Relationship Id="rId105" Type="http://schemas.openxmlformats.org/officeDocument/2006/relationships/image" Target="../media/image216.png"/><Relationship Id="rId126" Type="http://schemas.openxmlformats.org/officeDocument/2006/relationships/customXml" Target="../ink/ink168.xml"/><Relationship Id="rId147" Type="http://schemas.openxmlformats.org/officeDocument/2006/relationships/image" Target="../media/image237.png"/><Relationship Id="rId8" Type="http://schemas.openxmlformats.org/officeDocument/2006/relationships/customXml" Target="../ink/ink109.xml"/><Relationship Id="rId51" Type="http://schemas.openxmlformats.org/officeDocument/2006/relationships/image" Target="../media/image189.png"/><Relationship Id="rId72" Type="http://schemas.openxmlformats.org/officeDocument/2006/relationships/customXml" Target="../ink/ink141.xml"/><Relationship Id="rId93" Type="http://schemas.openxmlformats.org/officeDocument/2006/relationships/image" Target="../media/image210.png"/><Relationship Id="rId98" Type="http://schemas.openxmlformats.org/officeDocument/2006/relationships/customXml" Target="../ink/ink154.xml"/><Relationship Id="rId121" Type="http://schemas.openxmlformats.org/officeDocument/2006/relationships/image" Target="../media/image224.png"/><Relationship Id="rId142" Type="http://schemas.openxmlformats.org/officeDocument/2006/relationships/customXml" Target="../ink/ink176.xml"/><Relationship Id="rId3" Type="http://schemas.openxmlformats.org/officeDocument/2006/relationships/image" Target="../media/image165.png"/><Relationship Id="rId25" Type="http://schemas.openxmlformats.org/officeDocument/2006/relationships/image" Target="../media/image176.png"/><Relationship Id="rId46" Type="http://schemas.openxmlformats.org/officeDocument/2006/relationships/customXml" Target="../ink/ink128.xml"/><Relationship Id="rId67" Type="http://schemas.openxmlformats.org/officeDocument/2006/relationships/image" Target="../media/image197.png"/><Relationship Id="rId116" Type="http://schemas.openxmlformats.org/officeDocument/2006/relationships/customXml" Target="../ink/ink163.xml"/><Relationship Id="rId137" Type="http://schemas.openxmlformats.org/officeDocument/2006/relationships/image" Target="../media/image232.png"/><Relationship Id="rId20" Type="http://schemas.openxmlformats.org/officeDocument/2006/relationships/customXml" Target="../ink/ink115.xml"/><Relationship Id="rId41" Type="http://schemas.openxmlformats.org/officeDocument/2006/relationships/image" Target="../media/image184.png"/><Relationship Id="rId62" Type="http://schemas.openxmlformats.org/officeDocument/2006/relationships/customXml" Target="../ink/ink136.xml"/><Relationship Id="rId83" Type="http://schemas.openxmlformats.org/officeDocument/2006/relationships/image" Target="../media/image205.png"/><Relationship Id="rId88" Type="http://schemas.openxmlformats.org/officeDocument/2006/relationships/customXml" Target="../ink/ink149.xml"/><Relationship Id="rId111" Type="http://schemas.openxmlformats.org/officeDocument/2006/relationships/image" Target="../media/image219.png"/><Relationship Id="rId132" Type="http://schemas.openxmlformats.org/officeDocument/2006/relationships/customXml" Target="../ink/ink171.xml"/><Relationship Id="rId153" Type="http://schemas.openxmlformats.org/officeDocument/2006/relationships/image" Target="../media/image240.png"/><Relationship Id="rId15" Type="http://schemas.openxmlformats.org/officeDocument/2006/relationships/image" Target="../media/image171.png"/><Relationship Id="rId36" Type="http://schemas.openxmlformats.org/officeDocument/2006/relationships/customXml" Target="../ink/ink123.xml"/><Relationship Id="rId57" Type="http://schemas.openxmlformats.org/officeDocument/2006/relationships/image" Target="../media/image192.png"/><Relationship Id="rId106" Type="http://schemas.openxmlformats.org/officeDocument/2006/relationships/customXml" Target="../ink/ink158.xml"/><Relationship Id="rId127" Type="http://schemas.openxmlformats.org/officeDocument/2006/relationships/image" Target="../media/image227.png"/><Relationship Id="rId10" Type="http://schemas.openxmlformats.org/officeDocument/2006/relationships/customXml" Target="../ink/ink110.xml"/><Relationship Id="rId31" Type="http://schemas.openxmlformats.org/officeDocument/2006/relationships/image" Target="../media/image179.png"/><Relationship Id="rId52" Type="http://schemas.openxmlformats.org/officeDocument/2006/relationships/customXml" Target="../ink/ink131.xml"/><Relationship Id="rId73" Type="http://schemas.openxmlformats.org/officeDocument/2006/relationships/image" Target="../media/image200.png"/><Relationship Id="rId78" Type="http://schemas.openxmlformats.org/officeDocument/2006/relationships/customXml" Target="../ink/ink144.xml"/><Relationship Id="rId94" Type="http://schemas.openxmlformats.org/officeDocument/2006/relationships/customXml" Target="../ink/ink152.xml"/><Relationship Id="rId99" Type="http://schemas.openxmlformats.org/officeDocument/2006/relationships/image" Target="../media/image213.png"/><Relationship Id="rId101" Type="http://schemas.openxmlformats.org/officeDocument/2006/relationships/image" Target="../media/image214.png"/><Relationship Id="rId122" Type="http://schemas.openxmlformats.org/officeDocument/2006/relationships/customXml" Target="../ink/ink166.xml"/><Relationship Id="rId143" Type="http://schemas.openxmlformats.org/officeDocument/2006/relationships/image" Target="../media/image235.png"/><Relationship Id="rId148" Type="http://schemas.openxmlformats.org/officeDocument/2006/relationships/customXml" Target="../ink/ink179.xml"/><Relationship Id="rId4" Type="http://schemas.openxmlformats.org/officeDocument/2006/relationships/customXml" Target="../ink/ink107.xml"/><Relationship Id="rId9" Type="http://schemas.openxmlformats.org/officeDocument/2006/relationships/image" Target="../media/image168.png"/><Relationship Id="rId26" Type="http://schemas.openxmlformats.org/officeDocument/2006/relationships/customXml" Target="../ink/ink118.xml"/><Relationship Id="rId47" Type="http://schemas.openxmlformats.org/officeDocument/2006/relationships/image" Target="../media/image187.png"/><Relationship Id="rId68" Type="http://schemas.openxmlformats.org/officeDocument/2006/relationships/customXml" Target="../ink/ink139.xml"/><Relationship Id="rId89" Type="http://schemas.openxmlformats.org/officeDocument/2006/relationships/image" Target="../media/image208.png"/><Relationship Id="rId112" Type="http://schemas.openxmlformats.org/officeDocument/2006/relationships/customXml" Target="../ink/ink161.xml"/><Relationship Id="rId133" Type="http://schemas.openxmlformats.org/officeDocument/2006/relationships/image" Target="../media/image230.png"/><Relationship Id="rId16" Type="http://schemas.openxmlformats.org/officeDocument/2006/relationships/customXml" Target="../ink/ink113.xml"/><Relationship Id="rId37" Type="http://schemas.openxmlformats.org/officeDocument/2006/relationships/image" Target="../media/image182.png"/><Relationship Id="rId58" Type="http://schemas.openxmlformats.org/officeDocument/2006/relationships/customXml" Target="../ink/ink134.xml"/><Relationship Id="rId79" Type="http://schemas.openxmlformats.org/officeDocument/2006/relationships/image" Target="../media/image203.png"/><Relationship Id="rId102" Type="http://schemas.openxmlformats.org/officeDocument/2006/relationships/customXml" Target="../ink/ink156.xml"/><Relationship Id="rId123" Type="http://schemas.openxmlformats.org/officeDocument/2006/relationships/image" Target="../media/image225.png"/><Relationship Id="rId144" Type="http://schemas.openxmlformats.org/officeDocument/2006/relationships/customXml" Target="../ink/ink177.xml"/><Relationship Id="rId90" Type="http://schemas.openxmlformats.org/officeDocument/2006/relationships/customXml" Target="../ink/ink1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6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support.sap.com/#/notes/2745851" TargetMode="External"/><Relationship Id="rId2" Type="http://schemas.openxmlformats.org/officeDocument/2006/relationships/hyperlink" Target="https://d.dam.sap.com/a/UyGSA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rl.sap/discovery-edition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launchpad.support.sap.com/#/notes/275814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7.png"/><Relationship Id="rId7" Type="http://schemas.openxmlformats.org/officeDocument/2006/relationships/image" Target="../media/image259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4.png"/><Relationship Id="rId4" Type="http://schemas.openxmlformats.org/officeDocument/2006/relationships/image" Target="../media/image2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7" Type="http://schemas.openxmlformats.org/officeDocument/2006/relationships/image" Target="../media/image6.pn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6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umentation.signavio.com/suite/en-us/Content/process-intelligence/signal.htm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18" Type="http://schemas.openxmlformats.org/officeDocument/2006/relationships/image" Target="../media/image318.jpg"/><Relationship Id="rId3" Type="http://schemas.openxmlformats.org/officeDocument/2006/relationships/image" Target="../media/image303.png"/><Relationship Id="rId21" Type="http://schemas.openxmlformats.org/officeDocument/2006/relationships/image" Target="../media/image251.png"/><Relationship Id="rId7" Type="http://schemas.openxmlformats.org/officeDocument/2006/relationships/image" Target="../media/image307.jpg"/><Relationship Id="rId12" Type="http://schemas.openxmlformats.org/officeDocument/2006/relationships/image" Target="../media/image312.png"/><Relationship Id="rId17" Type="http://schemas.openxmlformats.org/officeDocument/2006/relationships/image" Target="../media/image317.jp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g"/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Relationship Id="rId9" Type="http://schemas.openxmlformats.org/officeDocument/2006/relationships/image" Target="../media/image2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3.bin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334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e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12" Type="http://schemas.openxmlformats.org/officeDocument/2006/relationships/image" Target="../media/image34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8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340.png"/><Relationship Id="rId4" Type="http://schemas.openxmlformats.org/officeDocument/2006/relationships/image" Target="../media/image337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Trainer- Anubhav Oberoy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1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8650" y="1315974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6853" y="3667505"/>
            <a:ext cx="7127240" cy="0"/>
          </a:xfrm>
          <a:custGeom>
            <a:avLst/>
            <a:gdLst/>
            <a:ahLst/>
            <a:cxnLst/>
            <a:rect l="l" t="t" r="r" b="b"/>
            <a:pathLst>
              <a:path w="7127240">
                <a:moveTo>
                  <a:pt x="0" y="0"/>
                </a:moveTo>
                <a:lnTo>
                  <a:pt x="7126732" y="0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19693" y="1315974"/>
            <a:ext cx="0" cy="2279015"/>
          </a:xfrm>
          <a:custGeom>
            <a:avLst/>
            <a:gdLst/>
            <a:ahLst/>
            <a:cxnLst/>
            <a:rect l="l" t="t" r="r" b="b"/>
            <a:pathLst>
              <a:path h="2279015">
                <a:moveTo>
                  <a:pt x="0" y="0"/>
                </a:moveTo>
                <a:lnTo>
                  <a:pt x="0" y="2278506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9693" y="3769614"/>
            <a:ext cx="0" cy="2534920"/>
          </a:xfrm>
          <a:custGeom>
            <a:avLst/>
            <a:gdLst/>
            <a:ahLst/>
            <a:cxnLst/>
            <a:rect l="l" t="t" r="r" b="b"/>
            <a:pathLst>
              <a:path h="2534920">
                <a:moveTo>
                  <a:pt x="0" y="0"/>
                </a:moveTo>
                <a:lnTo>
                  <a:pt x="0" y="2534920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6513" y="1347596"/>
            <a:ext cx="15798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QUANTIFY</a:t>
            </a:r>
            <a:r>
              <a:rPr sz="1400" b="1" spc="-7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9521" y="3230626"/>
            <a:ext cx="20294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Drill-Down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Filtering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73497" y="1711198"/>
            <a:ext cx="2929890" cy="1465580"/>
            <a:chOff x="4873497" y="1711198"/>
            <a:chExt cx="2929890" cy="14655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9847" y="1717548"/>
              <a:ext cx="2916936" cy="14523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76672" y="1714373"/>
              <a:ext cx="2923540" cy="1459230"/>
            </a:xfrm>
            <a:custGeom>
              <a:avLst/>
              <a:gdLst/>
              <a:ahLst/>
              <a:cxnLst/>
              <a:rect l="l" t="t" r="r" b="b"/>
              <a:pathLst>
                <a:path w="2923540" h="1459230">
                  <a:moveTo>
                    <a:pt x="0" y="1458722"/>
                  </a:moveTo>
                  <a:lnTo>
                    <a:pt x="2923286" y="1458722"/>
                  </a:lnTo>
                  <a:lnTo>
                    <a:pt x="2923286" y="0"/>
                  </a:lnTo>
                  <a:lnTo>
                    <a:pt x="0" y="0"/>
                  </a:lnTo>
                  <a:lnTo>
                    <a:pt x="0" y="14587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08990" y="4009866"/>
            <a:ext cx="2997200" cy="1494155"/>
            <a:chOff x="808990" y="4009866"/>
            <a:chExt cx="2997200" cy="149415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340" y="4082795"/>
              <a:ext cx="2836164" cy="14142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2165" y="4079620"/>
              <a:ext cx="2842895" cy="1421130"/>
            </a:xfrm>
            <a:custGeom>
              <a:avLst/>
              <a:gdLst/>
              <a:ahLst/>
              <a:cxnLst/>
              <a:rect l="l" t="t" r="r" b="b"/>
              <a:pathLst>
                <a:path w="2842895" h="1421129">
                  <a:moveTo>
                    <a:pt x="0" y="1420621"/>
                  </a:moveTo>
                  <a:lnTo>
                    <a:pt x="2842514" y="1420621"/>
                  </a:lnTo>
                  <a:lnTo>
                    <a:pt x="2842514" y="0"/>
                  </a:lnTo>
                  <a:lnTo>
                    <a:pt x="0" y="0"/>
                  </a:lnTo>
                  <a:lnTo>
                    <a:pt x="0" y="142062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5780" y="4022566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30" y="0"/>
                  </a:moveTo>
                  <a:lnTo>
                    <a:pt x="151241" y="21875"/>
                  </a:lnTo>
                  <a:lnTo>
                    <a:pt x="11414" y="203358"/>
                  </a:lnTo>
                  <a:lnTo>
                    <a:pt x="0" y="245633"/>
                  </a:lnTo>
                  <a:lnTo>
                    <a:pt x="6931" y="266455"/>
                  </a:lnTo>
                  <a:lnTo>
                    <a:pt x="21828" y="283622"/>
                  </a:lnTo>
                  <a:lnTo>
                    <a:pt x="615807" y="741203"/>
                  </a:lnTo>
                  <a:lnTo>
                    <a:pt x="636188" y="751310"/>
                  </a:lnTo>
                  <a:lnTo>
                    <a:pt x="658082" y="752713"/>
                  </a:lnTo>
                  <a:lnTo>
                    <a:pt x="678904" y="745757"/>
                  </a:lnTo>
                  <a:lnTo>
                    <a:pt x="696071" y="730789"/>
                  </a:lnTo>
                  <a:lnTo>
                    <a:pt x="835898" y="549306"/>
                  </a:lnTo>
                  <a:lnTo>
                    <a:pt x="845950" y="528925"/>
                  </a:lnTo>
                  <a:lnTo>
                    <a:pt x="847359" y="507031"/>
                  </a:lnTo>
                  <a:lnTo>
                    <a:pt x="840434" y="486209"/>
                  </a:lnTo>
                  <a:lnTo>
                    <a:pt x="825484" y="469042"/>
                  </a:lnTo>
                  <a:lnTo>
                    <a:pt x="231505" y="11461"/>
                  </a:lnTo>
                  <a:lnTo>
                    <a:pt x="211123" y="1408"/>
                  </a:lnTo>
                  <a:lnTo>
                    <a:pt x="18923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5780" y="4022566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75"/>
                  </a:moveTo>
                  <a:lnTo>
                    <a:pt x="168407" y="6925"/>
                  </a:lnTo>
                  <a:lnTo>
                    <a:pt x="189230" y="0"/>
                  </a:lnTo>
                  <a:lnTo>
                    <a:pt x="211123" y="1408"/>
                  </a:lnTo>
                  <a:lnTo>
                    <a:pt x="231505" y="11461"/>
                  </a:lnTo>
                  <a:lnTo>
                    <a:pt x="825484" y="469042"/>
                  </a:lnTo>
                  <a:lnTo>
                    <a:pt x="840434" y="486209"/>
                  </a:lnTo>
                  <a:lnTo>
                    <a:pt x="847359" y="507031"/>
                  </a:lnTo>
                  <a:lnTo>
                    <a:pt x="845950" y="528925"/>
                  </a:lnTo>
                  <a:lnTo>
                    <a:pt x="835898" y="549306"/>
                  </a:lnTo>
                  <a:lnTo>
                    <a:pt x="696071" y="730789"/>
                  </a:lnTo>
                  <a:lnTo>
                    <a:pt x="678904" y="745757"/>
                  </a:lnTo>
                  <a:lnTo>
                    <a:pt x="658082" y="752713"/>
                  </a:lnTo>
                  <a:lnTo>
                    <a:pt x="636188" y="751310"/>
                  </a:lnTo>
                  <a:lnTo>
                    <a:pt x="615807" y="741203"/>
                  </a:lnTo>
                  <a:lnTo>
                    <a:pt x="21828" y="283622"/>
                  </a:lnTo>
                  <a:lnTo>
                    <a:pt x="6931" y="266455"/>
                  </a:lnTo>
                  <a:lnTo>
                    <a:pt x="0" y="245633"/>
                  </a:lnTo>
                  <a:lnTo>
                    <a:pt x="1379" y="223740"/>
                  </a:lnTo>
                  <a:lnTo>
                    <a:pt x="11414" y="203358"/>
                  </a:lnTo>
                  <a:lnTo>
                    <a:pt x="151241" y="21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62426" y="4228591"/>
              <a:ext cx="396240" cy="349250"/>
            </a:xfrm>
            <a:custGeom>
              <a:avLst/>
              <a:gdLst/>
              <a:ahLst/>
              <a:cxnLst/>
              <a:rect l="l" t="t" r="r" b="b"/>
              <a:pathLst>
                <a:path w="396239" h="349250">
                  <a:moveTo>
                    <a:pt x="321056" y="299719"/>
                  </a:moveTo>
                  <a:lnTo>
                    <a:pt x="317119" y="307339"/>
                  </a:lnTo>
                  <a:lnTo>
                    <a:pt x="315975" y="314959"/>
                  </a:lnTo>
                  <a:lnTo>
                    <a:pt x="319277" y="327659"/>
                  </a:lnTo>
                  <a:lnTo>
                    <a:pt x="352806" y="349249"/>
                  </a:lnTo>
                  <a:lnTo>
                    <a:pt x="357632" y="349249"/>
                  </a:lnTo>
                  <a:lnTo>
                    <a:pt x="366522" y="346709"/>
                  </a:lnTo>
                  <a:lnTo>
                    <a:pt x="370077" y="344169"/>
                  </a:lnTo>
                  <a:lnTo>
                    <a:pt x="374734" y="337819"/>
                  </a:lnTo>
                  <a:lnTo>
                    <a:pt x="348234" y="337819"/>
                  </a:lnTo>
                  <a:lnTo>
                    <a:pt x="343915" y="336549"/>
                  </a:lnTo>
                  <a:lnTo>
                    <a:pt x="334263" y="328929"/>
                  </a:lnTo>
                  <a:lnTo>
                    <a:pt x="331343" y="323849"/>
                  </a:lnTo>
                  <a:lnTo>
                    <a:pt x="329311" y="316229"/>
                  </a:lnTo>
                  <a:lnTo>
                    <a:pt x="330200" y="311149"/>
                  </a:lnTo>
                  <a:lnTo>
                    <a:pt x="332867" y="306069"/>
                  </a:lnTo>
                  <a:lnTo>
                    <a:pt x="321056" y="299719"/>
                  </a:lnTo>
                  <a:close/>
                </a:path>
                <a:path w="396239" h="349250">
                  <a:moveTo>
                    <a:pt x="367157" y="266699"/>
                  </a:moveTo>
                  <a:lnTo>
                    <a:pt x="354838" y="266699"/>
                  </a:lnTo>
                  <a:lnTo>
                    <a:pt x="351789" y="267969"/>
                  </a:lnTo>
                  <a:lnTo>
                    <a:pt x="348614" y="269239"/>
                  </a:lnTo>
                  <a:lnTo>
                    <a:pt x="346075" y="271779"/>
                  </a:lnTo>
                  <a:lnTo>
                    <a:pt x="343915" y="274319"/>
                  </a:lnTo>
                  <a:lnTo>
                    <a:pt x="341502" y="276859"/>
                  </a:lnTo>
                  <a:lnTo>
                    <a:pt x="340106" y="280669"/>
                  </a:lnTo>
                  <a:lnTo>
                    <a:pt x="339344" y="288289"/>
                  </a:lnTo>
                  <a:lnTo>
                    <a:pt x="340106" y="292099"/>
                  </a:lnTo>
                  <a:lnTo>
                    <a:pt x="343915" y="299719"/>
                  </a:lnTo>
                  <a:lnTo>
                    <a:pt x="347980" y="304799"/>
                  </a:lnTo>
                  <a:lnTo>
                    <a:pt x="354202" y="313689"/>
                  </a:lnTo>
                  <a:lnTo>
                    <a:pt x="358901" y="318769"/>
                  </a:lnTo>
                  <a:lnTo>
                    <a:pt x="361569" y="323849"/>
                  </a:lnTo>
                  <a:lnTo>
                    <a:pt x="362331" y="325119"/>
                  </a:lnTo>
                  <a:lnTo>
                    <a:pt x="363347" y="327659"/>
                  </a:lnTo>
                  <a:lnTo>
                    <a:pt x="362965" y="331469"/>
                  </a:lnTo>
                  <a:lnTo>
                    <a:pt x="361061" y="332739"/>
                  </a:lnTo>
                  <a:lnTo>
                    <a:pt x="359028" y="336549"/>
                  </a:lnTo>
                  <a:lnTo>
                    <a:pt x="356108" y="337819"/>
                  </a:lnTo>
                  <a:lnTo>
                    <a:pt x="374734" y="337819"/>
                  </a:lnTo>
                  <a:lnTo>
                    <a:pt x="375665" y="336549"/>
                  </a:lnTo>
                  <a:lnTo>
                    <a:pt x="377189" y="332739"/>
                  </a:lnTo>
                  <a:lnTo>
                    <a:pt x="377317" y="330199"/>
                  </a:lnTo>
                  <a:lnTo>
                    <a:pt x="377571" y="326389"/>
                  </a:lnTo>
                  <a:lnTo>
                    <a:pt x="376555" y="322579"/>
                  </a:lnTo>
                  <a:lnTo>
                    <a:pt x="374650" y="318769"/>
                  </a:lnTo>
                  <a:lnTo>
                    <a:pt x="372618" y="314959"/>
                  </a:lnTo>
                  <a:lnTo>
                    <a:pt x="368681" y="309879"/>
                  </a:lnTo>
                  <a:lnTo>
                    <a:pt x="362712" y="300989"/>
                  </a:lnTo>
                  <a:lnTo>
                    <a:pt x="358648" y="295909"/>
                  </a:lnTo>
                  <a:lnTo>
                    <a:pt x="356235" y="293369"/>
                  </a:lnTo>
                  <a:lnTo>
                    <a:pt x="354202" y="289559"/>
                  </a:lnTo>
                  <a:lnTo>
                    <a:pt x="353568" y="287019"/>
                  </a:lnTo>
                  <a:lnTo>
                    <a:pt x="353568" y="284479"/>
                  </a:lnTo>
                  <a:lnTo>
                    <a:pt x="354075" y="281939"/>
                  </a:lnTo>
                  <a:lnTo>
                    <a:pt x="355092" y="280669"/>
                  </a:lnTo>
                  <a:lnTo>
                    <a:pt x="356743" y="279399"/>
                  </a:lnTo>
                  <a:lnTo>
                    <a:pt x="359283" y="278129"/>
                  </a:lnTo>
                  <a:lnTo>
                    <a:pt x="385699" y="278129"/>
                  </a:lnTo>
                  <a:lnTo>
                    <a:pt x="380873" y="274319"/>
                  </a:lnTo>
                  <a:lnTo>
                    <a:pt x="377571" y="271779"/>
                  </a:lnTo>
                  <a:lnTo>
                    <a:pt x="374142" y="269239"/>
                  </a:lnTo>
                  <a:lnTo>
                    <a:pt x="370713" y="267969"/>
                  </a:lnTo>
                  <a:lnTo>
                    <a:pt x="367157" y="266699"/>
                  </a:lnTo>
                  <a:close/>
                </a:path>
                <a:path w="396239" h="349250">
                  <a:moveTo>
                    <a:pt x="385699" y="278129"/>
                  </a:moveTo>
                  <a:lnTo>
                    <a:pt x="365887" y="278129"/>
                  </a:lnTo>
                  <a:lnTo>
                    <a:pt x="369950" y="279399"/>
                  </a:lnTo>
                  <a:lnTo>
                    <a:pt x="374903" y="283209"/>
                  </a:lnTo>
                  <a:lnTo>
                    <a:pt x="378968" y="287019"/>
                  </a:lnTo>
                  <a:lnTo>
                    <a:pt x="381508" y="289559"/>
                  </a:lnTo>
                  <a:lnTo>
                    <a:pt x="383286" y="297179"/>
                  </a:lnTo>
                  <a:lnTo>
                    <a:pt x="382650" y="300989"/>
                  </a:lnTo>
                  <a:lnTo>
                    <a:pt x="380619" y="304799"/>
                  </a:lnTo>
                  <a:lnTo>
                    <a:pt x="392175" y="311149"/>
                  </a:lnTo>
                  <a:lnTo>
                    <a:pt x="394588" y="306069"/>
                  </a:lnTo>
                  <a:lnTo>
                    <a:pt x="395859" y="302259"/>
                  </a:lnTo>
                  <a:lnTo>
                    <a:pt x="395986" y="294639"/>
                  </a:lnTo>
                  <a:lnTo>
                    <a:pt x="394715" y="290829"/>
                  </a:lnTo>
                  <a:lnTo>
                    <a:pt x="392175" y="285749"/>
                  </a:lnTo>
                  <a:lnTo>
                    <a:pt x="389509" y="281939"/>
                  </a:lnTo>
                  <a:lnTo>
                    <a:pt x="385699" y="278129"/>
                  </a:lnTo>
                  <a:close/>
                </a:path>
                <a:path w="396239" h="349250">
                  <a:moveTo>
                    <a:pt x="305815" y="180339"/>
                  </a:moveTo>
                  <a:lnTo>
                    <a:pt x="239268" y="266699"/>
                  </a:lnTo>
                  <a:lnTo>
                    <a:pt x="250698" y="275589"/>
                  </a:lnTo>
                  <a:lnTo>
                    <a:pt x="280924" y="236219"/>
                  </a:lnTo>
                  <a:lnTo>
                    <a:pt x="301762" y="236219"/>
                  </a:lnTo>
                  <a:lnTo>
                    <a:pt x="288798" y="226059"/>
                  </a:lnTo>
                  <a:lnTo>
                    <a:pt x="309372" y="199389"/>
                  </a:lnTo>
                  <a:lnTo>
                    <a:pt x="330798" y="199389"/>
                  </a:lnTo>
                  <a:lnTo>
                    <a:pt x="305815" y="180339"/>
                  </a:lnTo>
                  <a:close/>
                </a:path>
                <a:path w="396239" h="349250">
                  <a:moveTo>
                    <a:pt x="301762" y="236219"/>
                  </a:moveTo>
                  <a:lnTo>
                    <a:pt x="280924" y="236219"/>
                  </a:lnTo>
                  <a:lnTo>
                    <a:pt x="321437" y="267969"/>
                  </a:lnTo>
                  <a:lnTo>
                    <a:pt x="329311" y="257809"/>
                  </a:lnTo>
                  <a:lnTo>
                    <a:pt x="301762" y="236219"/>
                  </a:lnTo>
                  <a:close/>
                </a:path>
                <a:path w="396239" h="349250">
                  <a:moveTo>
                    <a:pt x="330798" y="199389"/>
                  </a:moveTo>
                  <a:lnTo>
                    <a:pt x="309372" y="199389"/>
                  </a:lnTo>
                  <a:lnTo>
                    <a:pt x="356235" y="236219"/>
                  </a:lnTo>
                  <a:lnTo>
                    <a:pt x="364109" y="224789"/>
                  </a:lnTo>
                  <a:lnTo>
                    <a:pt x="330798" y="199389"/>
                  </a:lnTo>
                  <a:close/>
                </a:path>
                <a:path w="396239" h="349250">
                  <a:moveTo>
                    <a:pt x="224409" y="118109"/>
                  </a:moveTo>
                  <a:lnTo>
                    <a:pt x="157734" y="204469"/>
                  </a:lnTo>
                  <a:lnTo>
                    <a:pt x="169163" y="213359"/>
                  </a:lnTo>
                  <a:lnTo>
                    <a:pt x="196214" y="177799"/>
                  </a:lnTo>
                  <a:lnTo>
                    <a:pt x="216861" y="177799"/>
                  </a:lnTo>
                  <a:lnTo>
                    <a:pt x="204088" y="167639"/>
                  </a:lnTo>
                  <a:lnTo>
                    <a:pt x="227964" y="137159"/>
                  </a:lnTo>
                  <a:lnTo>
                    <a:pt x="250076" y="137159"/>
                  </a:lnTo>
                  <a:lnTo>
                    <a:pt x="224409" y="118109"/>
                  </a:lnTo>
                  <a:close/>
                </a:path>
                <a:path w="396239" h="349250">
                  <a:moveTo>
                    <a:pt x="216861" y="177799"/>
                  </a:moveTo>
                  <a:lnTo>
                    <a:pt x="196214" y="177799"/>
                  </a:lnTo>
                  <a:lnTo>
                    <a:pt x="218439" y="194309"/>
                  </a:lnTo>
                  <a:lnTo>
                    <a:pt x="227250" y="200659"/>
                  </a:lnTo>
                  <a:lnTo>
                    <a:pt x="235394" y="204469"/>
                  </a:lnTo>
                  <a:lnTo>
                    <a:pt x="242871" y="207009"/>
                  </a:lnTo>
                  <a:lnTo>
                    <a:pt x="249682" y="207009"/>
                  </a:lnTo>
                  <a:lnTo>
                    <a:pt x="258318" y="205739"/>
                  </a:lnTo>
                  <a:lnTo>
                    <a:pt x="265430" y="200659"/>
                  </a:lnTo>
                  <a:lnTo>
                    <a:pt x="271018" y="193039"/>
                  </a:lnTo>
                  <a:lnTo>
                    <a:pt x="240157" y="193039"/>
                  </a:lnTo>
                  <a:lnTo>
                    <a:pt x="233807" y="190499"/>
                  </a:lnTo>
                  <a:lnTo>
                    <a:pt x="226440" y="185419"/>
                  </a:lnTo>
                  <a:lnTo>
                    <a:pt x="216861" y="177799"/>
                  </a:lnTo>
                  <a:close/>
                </a:path>
                <a:path w="396239" h="349250">
                  <a:moveTo>
                    <a:pt x="250076" y="137159"/>
                  </a:moveTo>
                  <a:lnTo>
                    <a:pt x="227964" y="137159"/>
                  </a:lnTo>
                  <a:lnTo>
                    <a:pt x="250062" y="153669"/>
                  </a:lnTo>
                  <a:lnTo>
                    <a:pt x="255270" y="157479"/>
                  </a:lnTo>
                  <a:lnTo>
                    <a:pt x="258572" y="161289"/>
                  </a:lnTo>
                  <a:lnTo>
                    <a:pt x="260096" y="162559"/>
                  </a:lnTo>
                  <a:lnTo>
                    <a:pt x="262509" y="166369"/>
                  </a:lnTo>
                  <a:lnTo>
                    <a:pt x="263525" y="168909"/>
                  </a:lnTo>
                  <a:lnTo>
                    <a:pt x="263271" y="177799"/>
                  </a:lnTo>
                  <a:lnTo>
                    <a:pt x="261747" y="181609"/>
                  </a:lnTo>
                  <a:lnTo>
                    <a:pt x="258952" y="185419"/>
                  </a:lnTo>
                  <a:lnTo>
                    <a:pt x="255143" y="190499"/>
                  </a:lnTo>
                  <a:lnTo>
                    <a:pt x="250571" y="193039"/>
                  </a:lnTo>
                  <a:lnTo>
                    <a:pt x="271018" y="193039"/>
                  </a:lnTo>
                  <a:lnTo>
                    <a:pt x="274320" y="189229"/>
                  </a:lnTo>
                  <a:lnTo>
                    <a:pt x="276478" y="184149"/>
                  </a:lnTo>
                  <a:lnTo>
                    <a:pt x="277495" y="180339"/>
                  </a:lnTo>
                  <a:lnTo>
                    <a:pt x="278511" y="175259"/>
                  </a:lnTo>
                  <a:lnTo>
                    <a:pt x="278384" y="170179"/>
                  </a:lnTo>
                  <a:lnTo>
                    <a:pt x="276987" y="166369"/>
                  </a:lnTo>
                  <a:lnTo>
                    <a:pt x="275717" y="161289"/>
                  </a:lnTo>
                  <a:lnTo>
                    <a:pt x="256921" y="142239"/>
                  </a:lnTo>
                  <a:lnTo>
                    <a:pt x="250076" y="137159"/>
                  </a:lnTo>
                  <a:close/>
                </a:path>
                <a:path w="396239" h="349250">
                  <a:moveTo>
                    <a:pt x="135509" y="50799"/>
                  </a:moveTo>
                  <a:lnTo>
                    <a:pt x="128777" y="52069"/>
                  </a:lnTo>
                  <a:lnTo>
                    <a:pt x="122047" y="52069"/>
                  </a:lnTo>
                  <a:lnTo>
                    <a:pt x="115188" y="54609"/>
                  </a:lnTo>
                  <a:lnTo>
                    <a:pt x="86106" y="81279"/>
                  </a:lnTo>
                  <a:lnTo>
                    <a:pt x="67564" y="123189"/>
                  </a:lnTo>
                  <a:lnTo>
                    <a:pt x="68441" y="129539"/>
                  </a:lnTo>
                  <a:lnTo>
                    <a:pt x="93218" y="153669"/>
                  </a:lnTo>
                  <a:lnTo>
                    <a:pt x="106680" y="153669"/>
                  </a:lnTo>
                  <a:lnTo>
                    <a:pt x="113537" y="151129"/>
                  </a:lnTo>
                  <a:lnTo>
                    <a:pt x="120396" y="146049"/>
                  </a:lnTo>
                  <a:lnTo>
                    <a:pt x="125634" y="142239"/>
                  </a:lnTo>
                  <a:lnTo>
                    <a:pt x="91948" y="142239"/>
                  </a:lnTo>
                  <a:lnTo>
                    <a:pt x="86995" y="138429"/>
                  </a:lnTo>
                  <a:lnTo>
                    <a:pt x="82168" y="134619"/>
                  </a:lnTo>
                  <a:lnTo>
                    <a:pt x="79883" y="128269"/>
                  </a:lnTo>
                  <a:lnTo>
                    <a:pt x="80137" y="121919"/>
                  </a:lnTo>
                  <a:lnTo>
                    <a:pt x="104911" y="80009"/>
                  </a:lnTo>
                  <a:lnTo>
                    <a:pt x="131063" y="62229"/>
                  </a:lnTo>
                  <a:lnTo>
                    <a:pt x="152908" y="62229"/>
                  </a:lnTo>
                  <a:lnTo>
                    <a:pt x="141986" y="53339"/>
                  </a:lnTo>
                  <a:lnTo>
                    <a:pt x="135509" y="50799"/>
                  </a:lnTo>
                  <a:close/>
                </a:path>
                <a:path w="396239" h="349250">
                  <a:moveTo>
                    <a:pt x="152908" y="62229"/>
                  </a:moveTo>
                  <a:lnTo>
                    <a:pt x="131063" y="62229"/>
                  </a:lnTo>
                  <a:lnTo>
                    <a:pt x="136525" y="63499"/>
                  </a:lnTo>
                  <a:lnTo>
                    <a:pt x="141350" y="67309"/>
                  </a:lnTo>
                  <a:lnTo>
                    <a:pt x="146303" y="71119"/>
                  </a:lnTo>
                  <a:lnTo>
                    <a:pt x="148717" y="76199"/>
                  </a:lnTo>
                  <a:lnTo>
                    <a:pt x="148462" y="83819"/>
                  </a:lnTo>
                  <a:lnTo>
                    <a:pt x="147198" y="90169"/>
                  </a:lnTo>
                  <a:lnTo>
                    <a:pt x="143970" y="97789"/>
                  </a:lnTo>
                  <a:lnTo>
                    <a:pt x="138765" y="106679"/>
                  </a:lnTo>
                  <a:lnTo>
                    <a:pt x="131572" y="115569"/>
                  </a:lnTo>
                  <a:lnTo>
                    <a:pt x="123759" y="125729"/>
                  </a:lnTo>
                  <a:lnTo>
                    <a:pt x="116697" y="133349"/>
                  </a:lnTo>
                  <a:lnTo>
                    <a:pt x="110372" y="138429"/>
                  </a:lnTo>
                  <a:lnTo>
                    <a:pt x="104775" y="140969"/>
                  </a:lnTo>
                  <a:lnTo>
                    <a:pt x="97789" y="142239"/>
                  </a:lnTo>
                  <a:lnTo>
                    <a:pt x="125634" y="142239"/>
                  </a:lnTo>
                  <a:lnTo>
                    <a:pt x="131064" y="137159"/>
                  </a:lnTo>
                  <a:lnTo>
                    <a:pt x="136683" y="132079"/>
                  </a:lnTo>
                  <a:lnTo>
                    <a:pt x="142494" y="124459"/>
                  </a:lnTo>
                  <a:lnTo>
                    <a:pt x="147065" y="118109"/>
                  </a:lnTo>
                  <a:lnTo>
                    <a:pt x="150875" y="113029"/>
                  </a:lnTo>
                  <a:lnTo>
                    <a:pt x="153924" y="106679"/>
                  </a:lnTo>
                  <a:lnTo>
                    <a:pt x="156210" y="102869"/>
                  </a:lnTo>
                  <a:lnTo>
                    <a:pt x="158876" y="96519"/>
                  </a:lnTo>
                  <a:lnTo>
                    <a:pt x="160400" y="90169"/>
                  </a:lnTo>
                  <a:lnTo>
                    <a:pt x="161162" y="80009"/>
                  </a:lnTo>
                  <a:lnTo>
                    <a:pt x="160400" y="74929"/>
                  </a:lnTo>
                  <a:lnTo>
                    <a:pt x="158369" y="71119"/>
                  </a:lnTo>
                  <a:lnTo>
                    <a:pt x="156337" y="66039"/>
                  </a:lnTo>
                  <a:lnTo>
                    <a:pt x="152908" y="62229"/>
                  </a:lnTo>
                  <a:close/>
                </a:path>
                <a:path w="396239" h="349250">
                  <a:moveTo>
                    <a:pt x="61412" y="0"/>
                  </a:moveTo>
                  <a:lnTo>
                    <a:pt x="25931" y="19049"/>
                  </a:lnTo>
                  <a:lnTo>
                    <a:pt x="3619" y="52069"/>
                  </a:lnTo>
                  <a:lnTo>
                    <a:pt x="0" y="69849"/>
                  </a:lnTo>
                  <a:lnTo>
                    <a:pt x="1166" y="77469"/>
                  </a:lnTo>
                  <a:lnTo>
                    <a:pt x="3905" y="83819"/>
                  </a:lnTo>
                  <a:lnTo>
                    <a:pt x="8215" y="90169"/>
                  </a:lnTo>
                  <a:lnTo>
                    <a:pt x="14097" y="95249"/>
                  </a:lnTo>
                  <a:lnTo>
                    <a:pt x="19304" y="100329"/>
                  </a:lnTo>
                  <a:lnTo>
                    <a:pt x="24892" y="101599"/>
                  </a:lnTo>
                  <a:lnTo>
                    <a:pt x="30861" y="102869"/>
                  </a:lnTo>
                  <a:lnTo>
                    <a:pt x="42799" y="102869"/>
                  </a:lnTo>
                  <a:lnTo>
                    <a:pt x="48768" y="99059"/>
                  </a:lnTo>
                  <a:lnTo>
                    <a:pt x="54610" y="96519"/>
                  </a:lnTo>
                  <a:lnTo>
                    <a:pt x="59690" y="92709"/>
                  </a:lnTo>
                  <a:lnTo>
                    <a:pt x="60737" y="91439"/>
                  </a:lnTo>
                  <a:lnTo>
                    <a:pt x="30353" y="91439"/>
                  </a:lnTo>
                  <a:lnTo>
                    <a:pt x="25146" y="90169"/>
                  </a:lnTo>
                  <a:lnTo>
                    <a:pt x="20574" y="86359"/>
                  </a:lnTo>
                  <a:lnTo>
                    <a:pt x="17525" y="85089"/>
                  </a:lnTo>
                  <a:lnTo>
                    <a:pt x="15240" y="81279"/>
                  </a:lnTo>
                  <a:lnTo>
                    <a:pt x="12446" y="73659"/>
                  </a:lnTo>
                  <a:lnTo>
                    <a:pt x="12192" y="69849"/>
                  </a:lnTo>
                  <a:lnTo>
                    <a:pt x="14224" y="59689"/>
                  </a:lnTo>
                  <a:lnTo>
                    <a:pt x="40386" y="41909"/>
                  </a:lnTo>
                  <a:lnTo>
                    <a:pt x="63246" y="41909"/>
                  </a:lnTo>
                  <a:lnTo>
                    <a:pt x="55880" y="36829"/>
                  </a:lnTo>
                  <a:lnTo>
                    <a:pt x="51308" y="34289"/>
                  </a:lnTo>
                  <a:lnTo>
                    <a:pt x="30099" y="34289"/>
                  </a:lnTo>
                  <a:lnTo>
                    <a:pt x="35030" y="29209"/>
                  </a:lnTo>
                  <a:lnTo>
                    <a:pt x="39735" y="24129"/>
                  </a:lnTo>
                  <a:lnTo>
                    <a:pt x="44225" y="20319"/>
                  </a:lnTo>
                  <a:lnTo>
                    <a:pt x="48514" y="16509"/>
                  </a:lnTo>
                  <a:lnTo>
                    <a:pt x="53975" y="13969"/>
                  </a:lnTo>
                  <a:lnTo>
                    <a:pt x="59436" y="12699"/>
                  </a:lnTo>
                  <a:lnTo>
                    <a:pt x="88106" y="12699"/>
                  </a:lnTo>
                  <a:lnTo>
                    <a:pt x="83058" y="8889"/>
                  </a:lnTo>
                  <a:lnTo>
                    <a:pt x="76080" y="3809"/>
                  </a:lnTo>
                  <a:lnTo>
                    <a:pt x="68865" y="1269"/>
                  </a:lnTo>
                  <a:lnTo>
                    <a:pt x="61412" y="0"/>
                  </a:lnTo>
                  <a:close/>
                </a:path>
                <a:path w="396239" h="349250">
                  <a:moveTo>
                    <a:pt x="63246" y="41909"/>
                  </a:moveTo>
                  <a:lnTo>
                    <a:pt x="40386" y="41909"/>
                  </a:lnTo>
                  <a:lnTo>
                    <a:pt x="45720" y="43179"/>
                  </a:lnTo>
                  <a:lnTo>
                    <a:pt x="55372" y="50799"/>
                  </a:lnTo>
                  <a:lnTo>
                    <a:pt x="58039" y="55879"/>
                  </a:lnTo>
                  <a:lnTo>
                    <a:pt x="58674" y="60959"/>
                  </a:lnTo>
                  <a:lnTo>
                    <a:pt x="59181" y="67309"/>
                  </a:lnTo>
                  <a:lnTo>
                    <a:pt x="57150" y="73659"/>
                  </a:lnTo>
                  <a:lnTo>
                    <a:pt x="52578" y="78739"/>
                  </a:lnTo>
                  <a:lnTo>
                    <a:pt x="47752" y="85089"/>
                  </a:lnTo>
                  <a:lnTo>
                    <a:pt x="42291" y="88899"/>
                  </a:lnTo>
                  <a:lnTo>
                    <a:pt x="30353" y="91439"/>
                  </a:lnTo>
                  <a:lnTo>
                    <a:pt x="60737" y="91439"/>
                  </a:lnTo>
                  <a:lnTo>
                    <a:pt x="72009" y="60959"/>
                  </a:lnTo>
                  <a:lnTo>
                    <a:pt x="70993" y="52069"/>
                  </a:lnTo>
                  <a:lnTo>
                    <a:pt x="66929" y="44449"/>
                  </a:lnTo>
                  <a:lnTo>
                    <a:pt x="63246" y="41909"/>
                  </a:lnTo>
                  <a:close/>
                </a:path>
                <a:path w="396239" h="349250">
                  <a:moveTo>
                    <a:pt x="88106" y="12699"/>
                  </a:moveTo>
                  <a:lnTo>
                    <a:pt x="68580" y="12699"/>
                  </a:lnTo>
                  <a:lnTo>
                    <a:pt x="72262" y="13969"/>
                  </a:lnTo>
                  <a:lnTo>
                    <a:pt x="75692" y="16509"/>
                  </a:lnTo>
                  <a:lnTo>
                    <a:pt x="79883" y="20319"/>
                  </a:lnTo>
                  <a:lnTo>
                    <a:pt x="82296" y="24129"/>
                  </a:lnTo>
                  <a:lnTo>
                    <a:pt x="82804" y="29209"/>
                  </a:lnTo>
                  <a:lnTo>
                    <a:pt x="83058" y="33019"/>
                  </a:lnTo>
                  <a:lnTo>
                    <a:pt x="82042" y="36829"/>
                  </a:lnTo>
                  <a:lnTo>
                    <a:pt x="79756" y="41909"/>
                  </a:lnTo>
                  <a:lnTo>
                    <a:pt x="90932" y="48259"/>
                  </a:lnTo>
                  <a:lnTo>
                    <a:pt x="95250" y="41909"/>
                  </a:lnTo>
                  <a:lnTo>
                    <a:pt x="96774" y="34289"/>
                  </a:lnTo>
                  <a:lnTo>
                    <a:pt x="93980" y="20319"/>
                  </a:lnTo>
                  <a:lnTo>
                    <a:pt x="89788" y="13969"/>
                  </a:lnTo>
                  <a:lnTo>
                    <a:pt x="88106" y="12699"/>
                  </a:lnTo>
                  <a:close/>
                </a:path>
                <a:path w="396239" h="349250">
                  <a:moveTo>
                    <a:pt x="41021" y="31749"/>
                  </a:moveTo>
                  <a:lnTo>
                    <a:pt x="35687" y="33019"/>
                  </a:lnTo>
                  <a:lnTo>
                    <a:pt x="30099" y="34289"/>
                  </a:lnTo>
                  <a:lnTo>
                    <a:pt x="51308" y="34289"/>
                  </a:lnTo>
                  <a:lnTo>
                    <a:pt x="41021" y="31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4850" y="1347596"/>
            <a:ext cx="29940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DISCOVER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IMPROVEMENT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AREAS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4300" y="5601106"/>
            <a:ext cx="2431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Flows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Blockers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1809" y="1703577"/>
            <a:ext cx="3516629" cy="1471295"/>
            <a:chOff x="511809" y="1703577"/>
            <a:chExt cx="3516629" cy="147129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59" y="1886711"/>
              <a:ext cx="2566416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4984" y="1883536"/>
              <a:ext cx="2573020" cy="1288415"/>
            </a:xfrm>
            <a:custGeom>
              <a:avLst/>
              <a:gdLst/>
              <a:ahLst/>
              <a:cxnLst/>
              <a:rect l="l" t="t" r="r" b="b"/>
              <a:pathLst>
                <a:path w="2573020" h="1288414">
                  <a:moveTo>
                    <a:pt x="0" y="1288034"/>
                  </a:moveTo>
                  <a:lnTo>
                    <a:pt x="2572766" y="1288034"/>
                  </a:lnTo>
                  <a:lnTo>
                    <a:pt x="2572766" y="0"/>
                  </a:lnTo>
                  <a:lnTo>
                    <a:pt x="0" y="0"/>
                  </a:lnTo>
                  <a:lnTo>
                    <a:pt x="0" y="12880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420" y="1709927"/>
              <a:ext cx="2566416" cy="12801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52245" y="1706752"/>
              <a:ext cx="2573020" cy="1286510"/>
            </a:xfrm>
            <a:custGeom>
              <a:avLst/>
              <a:gdLst/>
              <a:ahLst/>
              <a:cxnLst/>
              <a:rect l="l" t="t" r="r" b="b"/>
              <a:pathLst>
                <a:path w="2573020" h="1286510">
                  <a:moveTo>
                    <a:pt x="0" y="1286510"/>
                  </a:moveTo>
                  <a:lnTo>
                    <a:pt x="2572766" y="1286510"/>
                  </a:lnTo>
                  <a:lnTo>
                    <a:pt x="2572766" y="0"/>
                  </a:lnTo>
                  <a:lnTo>
                    <a:pt x="0" y="0"/>
                  </a:lnTo>
                  <a:lnTo>
                    <a:pt x="0" y="12865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02640" y="3262376"/>
            <a:ext cx="28606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marR="5080" indent="-4699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Overview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Line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and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End-to-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End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70450" y="3990213"/>
            <a:ext cx="20916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MAXIMIZE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INVESTMENT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38725" y="5856528"/>
            <a:ext cx="2565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76546" y="4172093"/>
            <a:ext cx="3084830" cy="1619885"/>
            <a:chOff x="4876546" y="4172093"/>
            <a:chExt cx="3084830" cy="161988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2896" y="4355592"/>
              <a:ext cx="2862072" cy="14295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79721" y="4352417"/>
              <a:ext cx="2868930" cy="1436370"/>
            </a:xfrm>
            <a:custGeom>
              <a:avLst/>
              <a:gdLst/>
              <a:ahLst/>
              <a:cxnLst/>
              <a:rect l="l" t="t" r="r" b="b"/>
              <a:pathLst>
                <a:path w="2868929" h="1436370">
                  <a:moveTo>
                    <a:pt x="0" y="1435862"/>
                  </a:moveTo>
                  <a:lnTo>
                    <a:pt x="2868422" y="1435862"/>
                  </a:lnTo>
                  <a:lnTo>
                    <a:pt x="2868422" y="0"/>
                  </a:lnTo>
                  <a:lnTo>
                    <a:pt x="0" y="0"/>
                  </a:lnTo>
                  <a:lnTo>
                    <a:pt x="0" y="14358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00792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77" y="0"/>
                  </a:moveTo>
                  <a:lnTo>
                    <a:pt x="151288" y="21828"/>
                  </a:lnTo>
                  <a:lnTo>
                    <a:pt x="11461" y="203311"/>
                  </a:lnTo>
                  <a:lnTo>
                    <a:pt x="0" y="245697"/>
                  </a:lnTo>
                  <a:lnTo>
                    <a:pt x="6925" y="266533"/>
                  </a:lnTo>
                  <a:lnTo>
                    <a:pt x="21875" y="283702"/>
                  </a:lnTo>
                  <a:lnTo>
                    <a:pt x="615727" y="741283"/>
                  </a:lnTo>
                  <a:lnTo>
                    <a:pt x="636182" y="751318"/>
                  </a:lnTo>
                  <a:lnTo>
                    <a:pt x="658114" y="752697"/>
                  </a:lnTo>
                  <a:lnTo>
                    <a:pt x="678949" y="745765"/>
                  </a:lnTo>
                  <a:lnTo>
                    <a:pt x="696118" y="730869"/>
                  </a:lnTo>
                  <a:lnTo>
                    <a:pt x="835945" y="549386"/>
                  </a:lnTo>
                  <a:lnTo>
                    <a:pt x="845980" y="529004"/>
                  </a:lnTo>
                  <a:lnTo>
                    <a:pt x="847359" y="507110"/>
                  </a:lnTo>
                  <a:lnTo>
                    <a:pt x="840428" y="486288"/>
                  </a:lnTo>
                  <a:lnTo>
                    <a:pt x="825531" y="469122"/>
                  </a:lnTo>
                  <a:lnTo>
                    <a:pt x="231552" y="11414"/>
                  </a:lnTo>
                  <a:lnTo>
                    <a:pt x="211171" y="1379"/>
                  </a:lnTo>
                  <a:lnTo>
                    <a:pt x="18927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00792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88" y="21828"/>
                  </a:moveTo>
                  <a:lnTo>
                    <a:pt x="168455" y="6931"/>
                  </a:lnTo>
                  <a:lnTo>
                    <a:pt x="189277" y="0"/>
                  </a:lnTo>
                  <a:lnTo>
                    <a:pt x="211171" y="1379"/>
                  </a:lnTo>
                  <a:lnTo>
                    <a:pt x="231552" y="11414"/>
                  </a:lnTo>
                  <a:lnTo>
                    <a:pt x="825531" y="469122"/>
                  </a:lnTo>
                  <a:lnTo>
                    <a:pt x="840428" y="486288"/>
                  </a:lnTo>
                  <a:lnTo>
                    <a:pt x="847359" y="507110"/>
                  </a:lnTo>
                  <a:lnTo>
                    <a:pt x="845980" y="529004"/>
                  </a:lnTo>
                  <a:lnTo>
                    <a:pt x="835945" y="549386"/>
                  </a:lnTo>
                  <a:lnTo>
                    <a:pt x="696118" y="730869"/>
                  </a:lnTo>
                  <a:lnTo>
                    <a:pt x="678949" y="745765"/>
                  </a:lnTo>
                  <a:lnTo>
                    <a:pt x="658114" y="752697"/>
                  </a:lnTo>
                  <a:lnTo>
                    <a:pt x="636182" y="751318"/>
                  </a:lnTo>
                  <a:lnTo>
                    <a:pt x="615727" y="741283"/>
                  </a:lnTo>
                  <a:lnTo>
                    <a:pt x="21875" y="283702"/>
                  </a:lnTo>
                  <a:lnTo>
                    <a:pt x="6925" y="266533"/>
                  </a:lnTo>
                  <a:lnTo>
                    <a:pt x="0" y="245697"/>
                  </a:lnTo>
                  <a:lnTo>
                    <a:pt x="1408" y="223766"/>
                  </a:lnTo>
                  <a:lnTo>
                    <a:pt x="11461" y="203311"/>
                  </a:lnTo>
                  <a:lnTo>
                    <a:pt x="151288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99629" y="437718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20">
                  <a:moveTo>
                    <a:pt x="355803" y="326390"/>
                  </a:moveTo>
                  <a:lnTo>
                    <a:pt x="351866" y="334010"/>
                  </a:lnTo>
                  <a:lnTo>
                    <a:pt x="350723" y="341630"/>
                  </a:lnTo>
                  <a:lnTo>
                    <a:pt x="352374" y="347980"/>
                  </a:lnTo>
                  <a:lnTo>
                    <a:pt x="354025" y="355600"/>
                  </a:lnTo>
                  <a:lnTo>
                    <a:pt x="358978" y="361950"/>
                  </a:lnTo>
                  <a:lnTo>
                    <a:pt x="372059" y="372110"/>
                  </a:lnTo>
                  <a:lnTo>
                    <a:pt x="377012" y="374650"/>
                  </a:lnTo>
                  <a:lnTo>
                    <a:pt x="387426" y="375920"/>
                  </a:lnTo>
                  <a:lnTo>
                    <a:pt x="392379" y="375920"/>
                  </a:lnTo>
                  <a:lnTo>
                    <a:pt x="401269" y="373380"/>
                  </a:lnTo>
                  <a:lnTo>
                    <a:pt x="404825" y="370840"/>
                  </a:lnTo>
                  <a:lnTo>
                    <a:pt x="409482" y="364490"/>
                  </a:lnTo>
                  <a:lnTo>
                    <a:pt x="382981" y="364490"/>
                  </a:lnTo>
                  <a:lnTo>
                    <a:pt x="378663" y="363220"/>
                  </a:lnTo>
                  <a:lnTo>
                    <a:pt x="373710" y="359410"/>
                  </a:lnTo>
                  <a:lnTo>
                    <a:pt x="368884" y="355600"/>
                  </a:lnTo>
                  <a:lnTo>
                    <a:pt x="366090" y="350520"/>
                  </a:lnTo>
                  <a:lnTo>
                    <a:pt x="364058" y="342900"/>
                  </a:lnTo>
                  <a:lnTo>
                    <a:pt x="364947" y="337820"/>
                  </a:lnTo>
                  <a:lnTo>
                    <a:pt x="367614" y="334010"/>
                  </a:lnTo>
                  <a:lnTo>
                    <a:pt x="355803" y="326390"/>
                  </a:lnTo>
                  <a:close/>
                </a:path>
                <a:path w="431165" h="375920">
                  <a:moveTo>
                    <a:pt x="401904" y="293370"/>
                  </a:moveTo>
                  <a:lnTo>
                    <a:pt x="389585" y="293370"/>
                  </a:lnTo>
                  <a:lnTo>
                    <a:pt x="386537" y="294640"/>
                  </a:lnTo>
                  <a:lnTo>
                    <a:pt x="383362" y="295910"/>
                  </a:lnTo>
                  <a:lnTo>
                    <a:pt x="380822" y="298450"/>
                  </a:lnTo>
                  <a:lnTo>
                    <a:pt x="378663" y="300990"/>
                  </a:lnTo>
                  <a:lnTo>
                    <a:pt x="376250" y="303530"/>
                  </a:lnTo>
                  <a:lnTo>
                    <a:pt x="374853" y="307340"/>
                  </a:lnTo>
                  <a:lnTo>
                    <a:pt x="374091" y="314960"/>
                  </a:lnTo>
                  <a:lnTo>
                    <a:pt x="374853" y="318770"/>
                  </a:lnTo>
                  <a:lnTo>
                    <a:pt x="378663" y="326390"/>
                  </a:lnTo>
                  <a:lnTo>
                    <a:pt x="382727" y="331470"/>
                  </a:lnTo>
                  <a:lnTo>
                    <a:pt x="388950" y="340360"/>
                  </a:lnTo>
                  <a:lnTo>
                    <a:pt x="393649" y="345440"/>
                  </a:lnTo>
                  <a:lnTo>
                    <a:pt x="396316" y="350520"/>
                  </a:lnTo>
                  <a:lnTo>
                    <a:pt x="397078" y="351790"/>
                  </a:lnTo>
                  <a:lnTo>
                    <a:pt x="398094" y="355600"/>
                  </a:lnTo>
                  <a:lnTo>
                    <a:pt x="397713" y="358140"/>
                  </a:lnTo>
                  <a:lnTo>
                    <a:pt x="395808" y="360680"/>
                  </a:lnTo>
                  <a:lnTo>
                    <a:pt x="393776" y="363220"/>
                  </a:lnTo>
                  <a:lnTo>
                    <a:pt x="390728" y="364490"/>
                  </a:lnTo>
                  <a:lnTo>
                    <a:pt x="409482" y="364490"/>
                  </a:lnTo>
                  <a:lnTo>
                    <a:pt x="412191" y="353060"/>
                  </a:lnTo>
                  <a:lnTo>
                    <a:pt x="411302" y="349250"/>
                  </a:lnTo>
                  <a:lnTo>
                    <a:pt x="409397" y="345440"/>
                  </a:lnTo>
                  <a:lnTo>
                    <a:pt x="407365" y="341630"/>
                  </a:lnTo>
                  <a:lnTo>
                    <a:pt x="403428" y="336550"/>
                  </a:lnTo>
                  <a:lnTo>
                    <a:pt x="397459" y="328930"/>
                  </a:lnTo>
                  <a:lnTo>
                    <a:pt x="393395" y="322580"/>
                  </a:lnTo>
                  <a:lnTo>
                    <a:pt x="388188" y="311150"/>
                  </a:lnTo>
                  <a:lnTo>
                    <a:pt x="388823" y="308610"/>
                  </a:lnTo>
                  <a:lnTo>
                    <a:pt x="389839" y="307340"/>
                  </a:lnTo>
                  <a:lnTo>
                    <a:pt x="391490" y="306070"/>
                  </a:lnTo>
                  <a:lnTo>
                    <a:pt x="394030" y="304800"/>
                  </a:lnTo>
                  <a:lnTo>
                    <a:pt x="420446" y="304800"/>
                  </a:lnTo>
                  <a:lnTo>
                    <a:pt x="415620" y="300990"/>
                  </a:lnTo>
                  <a:lnTo>
                    <a:pt x="412318" y="298450"/>
                  </a:lnTo>
                  <a:lnTo>
                    <a:pt x="408889" y="295910"/>
                  </a:lnTo>
                  <a:lnTo>
                    <a:pt x="405460" y="294640"/>
                  </a:lnTo>
                  <a:lnTo>
                    <a:pt x="401904" y="293370"/>
                  </a:lnTo>
                  <a:close/>
                </a:path>
                <a:path w="431165" h="375920">
                  <a:moveTo>
                    <a:pt x="322013" y="254000"/>
                  </a:moveTo>
                  <a:lnTo>
                    <a:pt x="301320" y="254000"/>
                  </a:lnTo>
                  <a:lnTo>
                    <a:pt x="317449" y="266700"/>
                  </a:lnTo>
                  <a:lnTo>
                    <a:pt x="319481" y="267970"/>
                  </a:lnTo>
                  <a:lnTo>
                    <a:pt x="320624" y="269240"/>
                  </a:lnTo>
                  <a:lnTo>
                    <a:pt x="325450" y="289560"/>
                  </a:lnTo>
                  <a:lnTo>
                    <a:pt x="325069" y="295910"/>
                  </a:lnTo>
                  <a:lnTo>
                    <a:pt x="322021" y="330200"/>
                  </a:lnTo>
                  <a:lnTo>
                    <a:pt x="336499" y="341630"/>
                  </a:lnTo>
                  <a:lnTo>
                    <a:pt x="339954" y="300990"/>
                  </a:lnTo>
                  <a:lnTo>
                    <a:pt x="339928" y="293370"/>
                  </a:lnTo>
                  <a:lnTo>
                    <a:pt x="338404" y="285750"/>
                  </a:lnTo>
                  <a:lnTo>
                    <a:pt x="337261" y="281940"/>
                  </a:lnTo>
                  <a:lnTo>
                    <a:pt x="335356" y="278130"/>
                  </a:lnTo>
                  <a:lnTo>
                    <a:pt x="374015" y="278130"/>
                  </a:lnTo>
                  <a:lnTo>
                    <a:pt x="377774" y="273050"/>
                  </a:lnTo>
                  <a:lnTo>
                    <a:pt x="379002" y="271780"/>
                  </a:lnTo>
                  <a:lnTo>
                    <a:pt x="350723" y="271780"/>
                  </a:lnTo>
                  <a:lnTo>
                    <a:pt x="347040" y="270510"/>
                  </a:lnTo>
                  <a:lnTo>
                    <a:pt x="343230" y="269240"/>
                  </a:lnTo>
                  <a:lnTo>
                    <a:pt x="338658" y="266700"/>
                  </a:lnTo>
                  <a:lnTo>
                    <a:pt x="333451" y="262890"/>
                  </a:lnTo>
                  <a:lnTo>
                    <a:pt x="322013" y="254000"/>
                  </a:lnTo>
                  <a:close/>
                </a:path>
                <a:path w="431165" h="375920">
                  <a:moveTo>
                    <a:pt x="420446" y="304800"/>
                  </a:moveTo>
                  <a:lnTo>
                    <a:pt x="400634" y="304800"/>
                  </a:lnTo>
                  <a:lnTo>
                    <a:pt x="404698" y="306070"/>
                  </a:lnTo>
                  <a:lnTo>
                    <a:pt x="409651" y="309880"/>
                  </a:lnTo>
                  <a:lnTo>
                    <a:pt x="413715" y="313690"/>
                  </a:lnTo>
                  <a:lnTo>
                    <a:pt x="416255" y="316230"/>
                  </a:lnTo>
                  <a:lnTo>
                    <a:pt x="417144" y="320040"/>
                  </a:lnTo>
                  <a:lnTo>
                    <a:pt x="417906" y="323850"/>
                  </a:lnTo>
                  <a:lnTo>
                    <a:pt x="417398" y="327660"/>
                  </a:lnTo>
                  <a:lnTo>
                    <a:pt x="415366" y="331470"/>
                  </a:lnTo>
                  <a:lnTo>
                    <a:pt x="426796" y="337820"/>
                  </a:lnTo>
                  <a:lnTo>
                    <a:pt x="429336" y="332740"/>
                  </a:lnTo>
                  <a:lnTo>
                    <a:pt x="430606" y="328930"/>
                  </a:lnTo>
                  <a:lnTo>
                    <a:pt x="430691" y="322580"/>
                  </a:lnTo>
                  <a:lnTo>
                    <a:pt x="430733" y="321310"/>
                  </a:lnTo>
                  <a:lnTo>
                    <a:pt x="429463" y="317500"/>
                  </a:lnTo>
                  <a:lnTo>
                    <a:pt x="426923" y="312420"/>
                  </a:lnTo>
                  <a:lnTo>
                    <a:pt x="424256" y="308610"/>
                  </a:lnTo>
                  <a:lnTo>
                    <a:pt x="420446" y="304800"/>
                  </a:lnTo>
                  <a:close/>
                </a:path>
                <a:path w="431165" h="375920">
                  <a:moveTo>
                    <a:pt x="326847" y="196850"/>
                  </a:moveTo>
                  <a:lnTo>
                    <a:pt x="260299" y="283210"/>
                  </a:lnTo>
                  <a:lnTo>
                    <a:pt x="271729" y="292100"/>
                  </a:lnTo>
                  <a:lnTo>
                    <a:pt x="301320" y="254000"/>
                  </a:lnTo>
                  <a:lnTo>
                    <a:pt x="322013" y="254000"/>
                  </a:lnTo>
                  <a:lnTo>
                    <a:pt x="308940" y="243840"/>
                  </a:lnTo>
                  <a:lnTo>
                    <a:pt x="330911" y="214630"/>
                  </a:lnTo>
                  <a:lnTo>
                    <a:pt x="350193" y="214630"/>
                  </a:lnTo>
                  <a:lnTo>
                    <a:pt x="326847" y="196850"/>
                  </a:lnTo>
                  <a:close/>
                </a:path>
                <a:path w="431165" h="375920">
                  <a:moveTo>
                    <a:pt x="374015" y="278130"/>
                  </a:moveTo>
                  <a:lnTo>
                    <a:pt x="335356" y="278130"/>
                  </a:lnTo>
                  <a:lnTo>
                    <a:pt x="342026" y="281940"/>
                  </a:lnTo>
                  <a:lnTo>
                    <a:pt x="348326" y="283210"/>
                  </a:lnTo>
                  <a:lnTo>
                    <a:pt x="354269" y="284480"/>
                  </a:lnTo>
                  <a:lnTo>
                    <a:pt x="359867" y="284480"/>
                  </a:lnTo>
                  <a:lnTo>
                    <a:pt x="367106" y="283210"/>
                  </a:lnTo>
                  <a:lnTo>
                    <a:pt x="373075" y="279400"/>
                  </a:lnTo>
                  <a:lnTo>
                    <a:pt x="374015" y="278130"/>
                  </a:lnTo>
                  <a:close/>
                </a:path>
                <a:path w="431165" h="375920">
                  <a:moveTo>
                    <a:pt x="350193" y="214630"/>
                  </a:moveTo>
                  <a:lnTo>
                    <a:pt x="330911" y="214630"/>
                  </a:lnTo>
                  <a:lnTo>
                    <a:pt x="358343" y="236220"/>
                  </a:lnTo>
                  <a:lnTo>
                    <a:pt x="364693" y="241300"/>
                  </a:lnTo>
                  <a:lnTo>
                    <a:pt x="368376" y="246380"/>
                  </a:lnTo>
                  <a:lnTo>
                    <a:pt x="369265" y="251460"/>
                  </a:lnTo>
                  <a:lnTo>
                    <a:pt x="370281" y="255270"/>
                  </a:lnTo>
                  <a:lnTo>
                    <a:pt x="369138" y="260350"/>
                  </a:lnTo>
                  <a:lnTo>
                    <a:pt x="363804" y="266700"/>
                  </a:lnTo>
                  <a:lnTo>
                    <a:pt x="361137" y="269240"/>
                  </a:lnTo>
                  <a:lnTo>
                    <a:pt x="357708" y="270510"/>
                  </a:lnTo>
                  <a:lnTo>
                    <a:pt x="354406" y="271780"/>
                  </a:lnTo>
                  <a:lnTo>
                    <a:pt x="379002" y="271780"/>
                  </a:lnTo>
                  <a:lnTo>
                    <a:pt x="381457" y="269240"/>
                  </a:lnTo>
                  <a:lnTo>
                    <a:pt x="383616" y="264160"/>
                  </a:lnTo>
                  <a:lnTo>
                    <a:pt x="384886" y="251460"/>
                  </a:lnTo>
                  <a:lnTo>
                    <a:pt x="383743" y="246380"/>
                  </a:lnTo>
                  <a:lnTo>
                    <a:pt x="380949" y="242570"/>
                  </a:lnTo>
                  <a:lnTo>
                    <a:pt x="378155" y="237490"/>
                  </a:lnTo>
                  <a:lnTo>
                    <a:pt x="372821" y="232410"/>
                  </a:lnTo>
                  <a:lnTo>
                    <a:pt x="365201" y="226060"/>
                  </a:lnTo>
                  <a:lnTo>
                    <a:pt x="350193" y="214630"/>
                  </a:lnTo>
                  <a:close/>
                </a:path>
                <a:path w="431165" h="375920">
                  <a:moveTo>
                    <a:pt x="294843" y="171450"/>
                  </a:moveTo>
                  <a:lnTo>
                    <a:pt x="228295" y="259080"/>
                  </a:lnTo>
                  <a:lnTo>
                    <a:pt x="239725" y="266700"/>
                  </a:lnTo>
                  <a:lnTo>
                    <a:pt x="306273" y="180340"/>
                  </a:lnTo>
                  <a:lnTo>
                    <a:pt x="294843" y="171450"/>
                  </a:lnTo>
                  <a:close/>
                </a:path>
                <a:path w="431165" h="375920">
                  <a:moveTo>
                    <a:pt x="205181" y="105410"/>
                  </a:moveTo>
                  <a:lnTo>
                    <a:pt x="191719" y="105410"/>
                  </a:lnTo>
                  <a:lnTo>
                    <a:pt x="184861" y="107950"/>
                  </a:lnTo>
                  <a:lnTo>
                    <a:pt x="178003" y="113030"/>
                  </a:lnTo>
                  <a:lnTo>
                    <a:pt x="172745" y="116840"/>
                  </a:lnTo>
                  <a:lnTo>
                    <a:pt x="167272" y="121920"/>
                  </a:lnTo>
                  <a:lnTo>
                    <a:pt x="161608" y="127000"/>
                  </a:lnTo>
                  <a:lnTo>
                    <a:pt x="155778" y="134620"/>
                  </a:lnTo>
                  <a:lnTo>
                    <a:pt x="147615" y="146050"/>
                  </a:lnTo>
                  <a:lnTo>
                    <a:pt x="141808" y="157480"/>
                  </a:lnTo>
                  <a:lnTo>
                    <a:pt x="138383" y="167640"/>
                  </a:lnTo>
                  <a:lnTo>
                    <a:pt x="137363" y="176530"/>
                  </a:lnTo>
                  <a:lnTo>
                    <a:pt x="138222" y="182880"/>
                  </a:lnTo>
                  <a:lnTo>
                    <a:pt x="162890" y="208280"/>
                  </a:lnTo>
                  <a:lnTo>
                    <a:pt x="176479" y="207010"/>
                  </a:lnTo>
                  <a:lnTo>
                    <a:pt x="183210" y="204470"/>
                  </a:lnTo>
                  <a:lnTo>
                    <a:pt x="190195" y="200660"/>
                  </a:lnTo>
                  <a:lnTo>
                    <a:pt x="195432" y="196850"/>
                  </a:lnTo>
                  <a:lnTo>
                    <a:pt x="167589" y="196850"/>
                  </a:lnTo>
                  <a:lnTo>
                    <a:pt x="161620" y="195580"/>
                  </a:lnTo>
                  <a:lnTo>
                    <a:pt x="156794" y="191770"/>
                  </a:lnTo>
                  <a:lnTo>
                    <a:pt x="151841" y="187960"/>
                  </a:lnTo>
                  <a:lnTo>
                    <a:pt x="149555" y="182880"/>
                  </a:lnTo>
                  <a:lnTo>
                    <a:pt x="166700" y="143510"/>
                  </a:lnTo>
                  <a:lnTo>
                    <a:pt x="200736" y="116840"/>
                  </a:lnTo>
                  <a:lnTo>
                    <a:pt x="223808" y="116840"/>
                  </a:lnTo>
                  <a:lnTo>
                    <a:pt x="222707" y="115570"/>
                  </a:lnTo>
                  <a:lnTo>
                    <a:pt x="218008" y="111760"/>
                  </a:lnTo>
                  <a:lnTo>
                    <a:pt x="211785" y="107950"/>
                  </a:lnTo>
                  <a:lnTo>
                    <a:pt x="205181" y="105410"/>
                  </a:lnTo>
                  <a:close/>
                </a:path>
                <a:path w="431165" h="375920">
                  <a:moveTo>
                    <a:pt x="223808" y="116840"/>
                  </a:moveTo>
                  <a:lnTo>
                    <a:pt x="206324" y="116840"/>
                  </a:lnTo>
                  <a:lnTo>
                    <a:pt x="211150" y="120650"/>
                  </a:lnTo>
                  <a:lnTo>
                    <a:pt x="216103" y="124460"/>
                  </a:lnTo>
                  <a:lnTo>
                    <a:pt x="218389" y="130810"/>
                  </a:lnTo>
                  <a:lnTo>
                    <a:pt x="201244" y="170180"/>
                  </a:lnTo>
                  <a:lnTo>
                    <a:pt x="167589" y="196850"/>
                  </a:lnTo>
                  <a:lnTo>
                    <a:pt x="195432" y="196850"/>
                  </a:lnTo>
                  <a:lnTo>
                    <a:pt x="200847" y="191770"/>
                  </a:lnTo>
                  <a:lnTo>
                    <a:pt x="206429" y="185420"/>
                  </a:lnTo>
                  <a:lnTo>
                    <a:pt x="212166" y="177800"/>
                  </a:lnTo>
                  <a:lnTo>
                    <a:pt x="216740" y="171450"/>
                  </a:lnTo>
                  <a:lnTo>
                    <a:pt x="220564" y="166370"/>
                  </a:lnTo>
                  <a:lnTo>
                    <a:pt x="230962" y="134620"/>
                  </a:lnTo>
                  <a:lnTo>
                    <a:pt x="230073" y="129540"/>
                  </a:lnTo>
                  <a:lnTo>
                    <a:pt x="226009" y="119380"/>
                  </a:lnTo>
                  <a:lnTo>
                    <a:pt x="223808" y="116840"/>
                  </a:lnTo>
                  <a:close/>
                </a:path>
                <a:path w="431165" h="375920">
                  <a:moveTo>
                    <a:pt x="137617" y="53340"/>
                  </a:moveTo>
                  <a:lnTo>
                    <a:pt x="124155" y="53340"/>
                  </a:lnTo>
                  <a:lnTo>
                    <a:pt x="117297" y="55880"/>
                  </a:lnTo>
                  <a:lnTo>
                    <a:pt x="110439" y="60960"/>
                  </a:lnTo>
                  <a:lnTo>
                    <a:pt x="105127" y="64770"/>
                  </a:lnTo>
                  <a:lnTo>
                    <a:pt x="99660" y="69850"/>
                  </a:lnTo>
                  <a:lnTo>
                    <a:pt x="94026" y="74930"/>
                  </a:lnTo>
                  <a:lnTo>
                    <a:pt x="88214" y="82550"/>
                  </a:lnTo>
                  <a:lnTo>
                    <a:pt x="80049" y="93980"/>
                  </a:lnTo>
                  <a:lnTo>
                    <a:pt x="74228" y="105410"/>
                  </a:lnTo>
                  <a:lnTo>
                    <a:pt x="70766" y="115570"/>
                  </a:lnTo>
                  <a:lnTo>
                    <a:pt x="69672" y="124460"/>
                  </a:lnTo>
                  <a:lnTo>
                    <a:pt x="70605" y="130810"/>
                  </a:lnTo>
                  <a:lnTo>
                    <a:pt x="95326" y="156210"/>
                  </a:lnTo>
                  <a:lnTo>
                    <a:pt x="108788" y="154940"/>
                  </a:lnTo>
                  <a:lnTo>
                    <a:pt x="115646" y="152400"/>
                  </a:lnTo>
                  <a:lnTo>
                    <a:pt x="122504" y="148590"/>
                  </a:lnTo>
                  <a:lnTo>
                    <a:pt x="127797" y="144780"/>
                  </a:lnTo>
                  <a:lnTo>
                    <a:pt x="99898" y="144780"/>
                  </a:lnTo>
                  <a:lnTo>
                    <a:pt x="94056" y="143510"/>
                  </a:lnTo>
                  <a:lnTo>
                    <a:pt x="84277" y="135890"/>
                  </a:lnTo>
                  <a:lnTo>
                    <a:pt x="81991" y="130810"/>
                  </a:lnTo>
                  <a:lnTo>
                    <a:pt x="82245" y="123190"/>
                  </a:lnTo>
                  <a:lnTo>
                    <a:pt x="107020" y="81280"/>
                  </a:lnTo>
                  <a:lnTo>
                    <a:pt x="133172" y="64770"/>
                  </a:lnTo>
                  <a:lnTo>
                    <a:pt x="156159" y="64770"/>
                  </a:lnTo>
                  <a:lnTo>
                    <a:pt x="155016" y="63500"/>
                  </a:lnTo>
                  <a:lnTo>
                    <a:pt x="150444" y="59690"/>
                  </a:lnTo>
                  <a:lnTo>
                    <a:pt x="144094" y="55880"/>
                  </a:lnTo>
                  <a:lnTo>
                    <a:pt x="137617" y="53340"/>
                  </a:lnTo>
                  <a:close/>
                </a:path>
                <a:path w="431165" h="375920">
                  <a:moveTo>
                    <a:pt x="156159" y="64770"/>
                  </a:moveTo>
                  <a:lnTo>
                    <a:pt x="138633" y="64770"/>
                  </a:lnTo>
                  <a:lnTo>
                    <a:pt x="148539" y="72390"/>
                  </a:lnTo>
                  <a:lnTo>
                    <a:pt x="150825" y="78740"/>
                  </a:lnTo>
                  <a:lnTo>
                    <a:pt x="133680" y="118110"/>
                  </a:lnTo>
                  <a:lnTo>
                    <a:pt x="99898" y="144780"/>
                  </a:lnTo>
                  <a:lnTo>
                    <a:pt x="127797" y="144780"/>
                  </a:lnTo>
                  <a:lnTo>
                    <a:pt x="133220" y="139700"/>
                  </a:lnTo>
                  <a:lnTo>
                    <a:pt x="138810" y="133350"/>
                  </a:lnTo>
                  <a:lnTo>
                    <a:pt x="144602" y="125730"/>
                  </a:lnTo>
                  <a:lnTo>
                    <a:pt x="149174" y="119380"/>
                  </a:lnTo>
                  <a:lnTo>
                    <a:pt x="152984" y="114300"/>
                  </a:lnTo>
                  <a:lnTo>
                    <a:pt x="162890" y="87630"/>
                  </a:lnTo>
                  <a:lnTo>
                    <a:pt x="163398" y="82550"/>
                  </a:lnTo>
                  <a:lnTo>
                    <a:pt x="162509" y="77470"/>
                  </a:lnTo>
                  <a:lnTo>
                    <a:pt x="158445" y="67310"/>
                  </a:lnTo>
                  <a:lnTo>
                    <a:pt x="156159" y="64770"/>
                  </a:lnTo>
                  <a:close/>
                </a:path>
                <a:path w="431165" h="375920">
                  <a:moveTo>
                    <a:pt x="27889" y="35560"/>
                  </a:moveTo>
                  <a:lnTo>
                    <a:pt x="22047" y="36830"/>
                  </a:lnTo>
                  <a:lnTo>
                    <a:pt x="16332" y="39370"/>
                  </a:lnTo>
                  <a:lnTo>
                    <a:pt x="11252" y="41910"/>
                  </a:lnTo>
                  <a:lnTo>
                    <a:pt x="6934" y="48260"/>
                  </a:lnTo>
                  <a:lnTo>
                    <a:pt x="3239" y="53340"/>
                  </a:lnTo>
                  <a:lnTo>
                    <a:pt x="902" y="59690"/>
                  </a:lnTo>
                  <a:lnTo>
                    <a:pt x="98" y="64770"/>
                  </a:lnTo>
                  <a:lnTo>
                    <a:pt x="0" y="68580"/>
                  </a:lnTo>
                  <a:lnTo>
                    <a:pt x="203" y="73660"/>
                  </a:lnTo>
                  <a:lnTo>
                    <a:pt x="28032" y="104140"/>
                  </a:lnTo>
                  <a:lnTo>
                    <a:pt x="34690" y="105410"/>
                  </a:lnTo>
                  <a:lnTo>
                    <a:pt x="41478" y="105410"/>
                  </a:lnTo>
                  <a:lnTo>
                    <a:pt x="47951" y="104140"/>
                  </a:lnTo>
                  <a:lnTo>
                    <a:pt x="53829" y="101600"/>
                  </a:lnTo>
                  <a:lnTo>
                    <a:pt x="59088" y="97790"/>
                  </a:lnTo>
                  <a:lnTo>
                    <a:pt x="62549" y="93980"/>
                  </a:lnTo>
                  <a:lnTo>
                    <a:pt x="32334" y="93980"/>
                  </a:lnTo>
                  <a:lnTo>
                    <a:pt x="26873" y="91440"/>
                  </a:lnTo>
                  <a:lnTo>
                    <a:pt x="21793" y="87630"/>
                  </a:lnTo>
                  <a:lnTo>
                    <a:pt x="18618" y="85090"/>
                  </a:lnTo>
                  <a:lnTo>
                    <a:pt x="16078" y="82550"/>
                  </a:lnTo>
                  <a:lnTo>
                    <a:pt x="14554" y="78740"/>
                  </a:lnTo>
                  <a:lnTo>
                    <a:pt x="12903" y="74930"/>
                  </a:lnTo>
                  <a:lnTo>
                    <a:pt x="12395" y="71120"/>
                  </a:lnTo>
                  <a:lnTo>
                    <a:pt x="13919" y="63500"/>
                  </a:lnTo>
                  <a:lnTo>
                    <a:pt x="15443" y="59690"/>
                  </a:lnTo>
                  <a:lnTo>
                    <a:pt x="17729" y="57150"/>
                  </a:lnTo>
                  <a:lnTo>
                    <a:pt x="21666" y="52070"/>
                  </a:lnTo>
                  <a:lnTo>
                    <a:pt x="26365" y="48260"/>
                  </a:lnTo>
                  <a:lnTo>
                    <a:pt x="38049" y="46990"/>
                  </a:lnTo>
                  <a:lnTo>
                    <a:pt x="59512" y="46990"/>
                  </a:lnTo>
                  <a:lnTo>
                    <a:pt x="55448" y="44450"/>
                  </a:lnTo>
                  <a:lnTo>
                    <a:pt x="51257" y="40640"/>
                  </a:lnTo>
                  <a:lnTo>
                    <a:pt x="50453" y="39370"/>
                  </a:lnTo>
                  <a:lnTo>
                    <a:pt x="40208" y="39370"/>
                  </a:lnTo>
                  <a:lnTo>
                    <a:pt x="33858" y="36830"/>
                  </a:lnTo>
                  <a:lnTo>
                    <a:pt x="27889" y="35560"/>
                  </a:lnTo>
                  <a:close/>
                </a:path>
                <a:path w="431165" h="375920">
                  <a:moveTo>
                    <a:pt x="59512" y="46990"/>
                  </a:moveTo>
                  <a:lnTo>
                    <a:pt x="38049" y="46990"/>
                  </a:lnTo>
                  <a:lnTo>
                    <a:pt x="43510" y="48260"/>
                  </a:lnTo>
                  <a:lnTo>
                    <a:pt x="53543" y="57150"/>
                  </a:lnTo>
                  <a:lnTo>
                    <a:pt x="56591" y="60960"/>
                  </a:lnTo>
                  <a:lnTo>
                    <a:pt x="57353" y="67310"/>
                  </a:lnTo>
                  <a:lnTo>
                    <a:pt x="58242" y="73660"/>
                  </a:lnTo>
                  <a:lnTo>
                    <a:pt x="56591" y="78740"/>
                  </a:lnTo>
                  <a:lnTo>
                    <a:pt x="52654" y="83820"/>
                  </a:lnTo>
                  <a:lnTo>
                    <a:pt x="48844" y="88900"/>
                  </a:lnTo>
                  <a:lnTo>
                    <a:pt x="44018" y="91440"/>
                  </a:lnTo>
                  <a:lnTo>
                    <a:pt x="32334" y="93980"/>
                  </a:lnTo>
                  <a:lnTo>
                    <a:pt x="62549" y="93980"/>
                  </a:lnTo>
                  <a:lnTo>
                    <a:pt x="70307" y="69850"/>
                  </a:lnTo>
                  <a:lnTo>
                    <a:pt x="68402" y="63500"/>
                  </a:lnTo>
                  <a:lnTo>
                    <a:pt x="64465" y="57150"/>
                  </a:lnTo>
                  <a:lnTo>
                    <a:pt x="83769" y="57150"/>
                  </a:lnTo>
                  <a:lnTo>
                    <a:pt x="87452" y="54610"/>
                  </a:lnTo>
                  <a:lnTo>
                    <a:pt x="90500" y="49530"/>
                  </a:lnTo>
                  <a:lnTo>
                    <a:pt x="91465" y="48260"/>
                  </a:lnTo>
                  <a:lnTo>
                    <a:pt x="63830" y="48260"/>
                  </a:lnTo>
                  <a:lnTo>
                    <a:pt x="59512" y="46990"/>
                  </a:lnTo>
                  <a:close/>
                </a:path>
                <a:path w="431165" h="375920">
                  <a:moveTo>
                    <a:pt x="83769" y="57150"/>
                  </a:moveTo>
                  <a:lnTo>
                    <a:pt x="64465" y="57150"/>
                  </a:lnTo>
                  <a:lnTo>
                    <a:pt x="69926" y="59690"/>
                  </a:lnTo>
                  <a:lnTo>
                    <a:pt x="74879" y="59690"/>
                  </a:lnTo>
                  <a:lnTo>
                    <a:pt x="83769" y="57150"/>
                  </a:lnTo>
                  <a:close/>
                </a:path>
                <a:path w="431165" h="375920">
                  <a:moveTo>
                    <a:pt x="88875" y="12700"/>
                  </a:moveTo>
                  <a:lnTo>
                    <a:pt x="67767" y="12700"/>
                  </a:lnTo>
                  <a:lnTo>
                    <a:pt x="72212" y="13970"/>
                  </a:lnTo>
                  <a:lnTo>
                    <a:pt x="76276" y="16510"/>
                  </a:lnTo>
                  <a:lnTo>
                    <a:pt x="80213" y="20320"/>
                  </a:lnTo>
                  <a:lnTo>
                    <a:pt x="82499" y="24130"/>
                  </a:lnTo>
                  <a:lnTo>
                    <a:pt x="83261" y="29210"/>
                  </a:lnTo>
                  <a:lnTo>
                    <a:pt x="83896" y="33020"/>
                  </a:lnTo>
                  <a:lnTo>
                    <a:pt x="82626" y="38100"/>
                  </a:lnTo>
                  <a:lnTo>
                    <a:pt x="76784" y="45720"/>
                  </a:lnTo>
                  <a:lnTo>
                    <a:pt x="73101" y="46990"/>
                  </a:lnTo>
                  <a:lnTo>
                    <a:pt x="63830" y="48260"/>
                  </a:lnTo>
                  <a:lnTo>
                    <a:pt x="91465" y="48260"/>
                  </a:lnTo>
                  <a:lnTo>
                    <a:pt x="95326" y="43180"/>
                  </a:lnTo>
                  <a:lnTo>
                    <a:pt x="97231" y="36830"/>
                  </a:lnTo>
                  <a:lnTo>
                    <a:pt x="94691" y="20320"/>
                  </a:lnTo>
                  <a:lnTo>
                    <a:pt x="90373" y="13970"/>
                  </a:lnTo>
                  <a:lnTo>
                    <a:pt x="88875" y="12700"/>
                  </a:lnTo>
                  <a:close/>
                </a:path>
                <a:path w="431165" h="375920">
                  <a:moveTo>
                    <a:pt x="67640" y="0"/>
                  </a:moveTo>
                  <a:lnTo>
                    <a:pt x="35636" y="29210"/>
                  </a:lnTo>
                  <a:lnTo>
                    <a:pt x="37033" y="34290"/>
                  </a:lnTo>
                  <a:lnTo>
                    <a:pt x="40208" y="39370"/>
                  </a:lnTo>
                  <a:lnTo>
                    <a:pt x="50453" y="39370"/>
                  </a:lnTo>
                  <a:lnTo>
                    <a:pt x="48844" y="36830"/>
                  </a:lnTo>
                  <a:lnTo>
                    <a:pt x="47574" y="27940"/>
                  </a:lnTo>
                  <a:lnTo>
                    <a:pt x="48844" y="22860"/>
                  </a:lnTo>
                  <a:lnTo>
                    <a:pt x="51892" y="19050"/>
                  </a:lnTo>
                  <a:lnTo>
                    <a:pt x="54686" y="15240"/>
                  </a:lnTo>
                  <a:lnTo>
                    <a:pt x="58496" y="13970"/>
                  </a:lnTo>
                  <a:lnTo>
                    <a:pt x="67767" y="12700"/>
                  </a:lnTo>
                  <a:lnTo>
                    <a:pt x="88875" y="12700"/>
                  </a:lnTo>
                  <a:lnTo>
                    <a:pt x="82880" y="7620"/>
                  </a:lnTo>
                  <a:lnTo>
                    <a:pt x="75260" y="2540"/>
                  </a:lnTo>
                  <a:lnTo>
                    <a:pt x="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49767" y="3858005"/>
            <a:ext cx="19748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BUILD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FOUNDATION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12783" y="5815990"/>
            <a:ext cx="2751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marR="5080" indent="-64643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Indicators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Benchmarks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555481" y="4172093"/>
            <a:ext cx="3263900" cy="1583055"/>
            <a:chOff x="8555481" y="4172093"/>
            <a:chExt cx="3263900" cy="158305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1831" y="4187952"/>
              <a:ext cx="2654807" cy="144322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558656" y="4184777"/>
              <a:ext cx="2661285" cy="1449705"/>
            </a:xfrm>
            <a:custGeom>
              <a:avLst/>
              <a:gdLst/>
              <a:ahLst/>
              <a:cxnLst/>
              <a:rect l="l" t="t" r="r" b="b"/>
              <a:pathLst>
                <a:path w="2661284" h="1449704">
                  <a:moveTo>
                    <a:pt x="0" y="1449578"/>
                  </a:moveTo>
                  <a:lnTo>
                    <a:pt x="2661157" y="1449578"/>
                  </a:lnTo>
                  <a:lnTo>
                    <a:pt x="2661157" y="0"/>
                  </a:lnTo>
                  <a:lnTo>
                    <a:pt x="0" y="0"/>
                  </a:lnTo>
                  <a:lnTo>
                    <a:pt x="0" y="14495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5231" y="4364736"/>
              <a:ext cx="2578607" cy="138379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092056" y="4361561"/>
              <a:ext cx="2585085" cy="1390650"/>
            </a:xfrm>
            <a:custGeom>
              <a:avLst/>
              <a:gdLst/>
              <a:ahLst/>
              <a:cxnLst/>
              <a:rect l="l" t="t" r="r" b="b"/>
              <a:pathLst>
                <a:path w="2585084" h="1390650">
                  <a:moveTo>
                    <a:pt x="0" y="1390142"/>
                  </a:moveTo>
                  <a:lnTo>
                    <a:pt x="2584957" y="1390142"/>
                  </a:lnTo>
                  <a:lnTo>
                    <a:pt x="2584957" y="0"/>
                  </a:lnTo>
                  <a:lnTo>
                    <a:pt x="0" y="0"/>
                  </a:lnTo>
                  <a:lnTo>
                    <a:pt x="0" y="13901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5231" y="4364736"/>
              <a:ext cx="576072" cy="1188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958845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93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97"/>
                  </a:lnTo>
                  <a:lnTo>
                    <a:pt x="6931" y="266533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262" y="751318"/>
                  </a:lnTo>
                  <a:lnTo>
                    <a:pt x="658193" y="752697"/>
                  </a:lnTo>
                  <a:lnTo>
                    <a:pt x="679029" y="745765"/>
                  </a:lnTo>
                  <a:lnTo>
                    <a:pt x="696198" y="730869"/>
                  </a:lnTo>
                  <a:lnTo>
                    <a:pt x="836025" y="549386"/>
                  </a:lnTo>
                  <a:lnTo>
                    <a:pt x="846060" y="529004"/>
                  </a:lnTo>
                  <a:lnTo>
                    <a:pt x="847439" y="507110"/>
                  </a:lnTo>
                  <a:lnTo>
                    <a:pt x="840507" y="486288"/>
                  </a:lnTo>
                  <a:lnTo>
                    <a:pt x="825611" y="469122"/>
                  </a:lnTo>
                  <a:lnTo>
                    <a:pt x="231632" y="11414"/>
                  </a:lnTo>
                  <a:lnTo>
                    <a:pt x="211230" y="1379"/>
                  </a:lnTo>
                  <a:lnTo>
                    <a:pt x="189293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58845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27" y="6931"/>
                  </a:lnTo>
                  <a:lnTo>
                    <a:pt x="189293" y="0"/>
                  </a:lnTo>
                  <a:lnTo>
                    <a:pt x="211230" y="1379"/>
                  </a:lnTo>
                  <a:lnTo>
                    <a:pt x="231632" y="11414"/>
                  </a:lnTo>
                  <a:lnTo>
                    <a:pt x="825611" y="469122"/>
                  </a:lnTo>
                  <a:lnTo>
                    <a:pt x="840507" y="486288"/>
                  </a:lnTo>
                  <a:lnTo>
                    <a:pt x="847439" y="507110"/>
                  </a:lnTo>
                  <a:lnTo>
                    <a:pt x="846060" y="529004"/>
                  </a:lnTo>
                  <a:lnTo>
                    <a:pt x="836025" y="549386"/>
                  </a:lnTo>
                  <a:lnTo>
                    <a:pt x="696198" y="730869"/>
                  </a:lnTo>
                  <a:lnTo>
                    <a:pt x="679029" y="745765"/>
                  </a:lnTo>
                  <a:lnTo>
                    <a:pt x="658193" y="752697"/>
                  </a:lnTo>
                  <a:lnTo>
                    <a:pt x="636262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33"/>
                  </a:lnTo>
                  <a:lnTo>
                    <a:pt x="0" y="245697"/>
                  </a:lnTo>
                  <a:lnTo>
                    <a:pt x="1379" y="223766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37391" y="4360291"/>
              <a:ext cx="488950" cy="421640"/>
            </a:xfrm>
            <a:custGeom>
              <a:avLst/>
              <a:gdLst/>
              <a:ahLst/>
              <a:cxnLst/>
              <a:rect l="l" t="t" r="r" b="b"/>
              <a:pathLst>
                <a:path w="488950" h="421639">
                  <a:moveTo>
                    <a:pt x="413511" y="372110"/>
                  </a:moveTo>
                  <a:lnTo>
                    <a:pt x="409575" y="379730"/>
                  </a:lnTo>
                  <a:lnTo>
                    <a:pt x="408431" y="387350"/>
                  </a:lnTo>
                  <a:lnTo>
                    <a:pt x="410209" y="393700"/>
                  </a:lnTo>
                  <a:lnTo>
                    <a:pt x="411860" y="401320"/>
                  </a:lnTo>
                  <a:lnTo>
                    <a:pt x="416686" y="407670"/>
                  </a:lnTo>
                  <a:lnTo>
                    <a:pt x="429767" y="416560"/>
                  </a:lnTo>
                  <a:lnTo>
                    <a:pt x="434848" y="420370"/>
                  </a:lnTo>
                  <a:lnTo>
                    <a:pt x="445261" y="421640"/>
                  </a:lnTo>
                  <a:lnTo>
                    <a:pt x="450087" y="421640"/>
                  </a:lnTo>
                  <a:lnTo>
                    <a:pt x="458977" y="419100"/>
                  </a:lnTo>
                  <a:lnTo>
                    <a:pt x="462660" y="416560"/>
                  </a:lnTo>
                  <a:lnTo>
                    <a:pt x="467211" y="410210"/>
                  </a:lnTo>
                  <a:lnTo>
                    <a:pt x="440816" y="410210"/>
                  </a:lnTo>
                  <a:lnTo>
                    <a:pt x="436372" y="408940"/>
                  </a:lnTo>
                  <a:lnTo>
                    <a:pt x="426719" y="401320"/>
                  </a:lnTo>
                  <a:lnTo>
                    <a:pt x="423799" y="396240"/>
                  </a:lnTo>
                  <a:lnTo>
                    <a:pt x="422782" y="392430"/>
                  </a:lnTo>
                  <a:lnTo>
                    <a:pt x="421893" y="388620"/>
                  </a:lnTo>
                  <a:lnTo>
                    <a:pt x="422655" y="383540"/>
                  </a:lnTo>
                  <a:lnTo>
                    <a:pt x="425323" y="378460"/>
                  </a:lnTo>
                  <a:lnTo>
                    <a:pt x="413511" y="372110"/>
                  </a:lnTo>
                  <a:close/>
                </a:path>
                <a:path w="488950" h="421639">
                  <a:moveTo>
                    <a:pt x="459612" y="339090"/>
                  </a:moveTo>
                  <a:lnTo>
                    <a:pt x="447421" y="339090"/>
                  </a:lnTo>
                  <a:lnTo>
                    <a:pt x="444246" y="340360"/>
                  </a:lnTo>
                  <a:lnTo>
                    <a:pt x="441198" y="341630"/>
                  </a:lnTo>
                  <a:lnTo>
                    <a:pt x="438530" y="344170"/>
                  </a:lnTo>
                  <a:lnTo>
                    <a:pt x="436372" y="346710"/>
                  </a:lnTo>
                  <a:lnTo>
                    <a:pt x="433958" y="349250"/>
                  </a:lnTo>
                  <a:lnTo>
                    <a:pt x="432561" y="353060"/>
                  </a:lnTo>
                  <a:lnTo>
                    <a:pt x="431800" y="360680"/>
                  </a:lnTo>
                  <a:lnTo>
                    <a:pt x="432561" y="364490"/>
                  </a:lnTo>
                  <a:lnTo>
                    <a:pt x="436372" y="372110"/>
                  </a:lnTo>
                  <a:lnTo>
                    <a:pt x="440435" y="377190"/>
                  </a:lnTo>
                  <a:lnTo>
                    <a:pt x="446785" y="386080"/>
                  </a:lnTo>
                  <a:lnTo>
                    <a:pt x="451357" y="391160"/>
                  </a:lnTo>
                  <a:lnTo>
                    <a:pt x="454025" y="396240"/>
                  </a:lnTo>
                  <a:lnTo>
                    <a:pt x="454786" y="397510"/>
                  </a:lnTo>
                  <a:lnTo>
                    <a:pt x="455802" y="401320"/>
                  </a:lnTo>
                  <a:lnTo>
                    <a:pt x="455422" y="403860"/>
                  </a:lnTo>
                  <a:lnTo>
                    <a:pt x="453516" y="405130"/>
                  </a:lnTo>
                  <a:lnTo>
                    <a:pt x="451484" y="408940"/>
                  </a:lnTo>
                  <a:lnTo>
                    <a:pt x="448563" y="410210"/>
                  </a:lnTo>
                  <a:lnTo>
                    <a:pt x="467211" y="410210"/>
                  </a:lnTo>
                  <a:lnTo>
                    <a:pt x="468122" y="408940"/>
                  </a:lnTo>
                  <a:lnTo>
                    <a:pt x="469646" y="405130"/>
                  </a:lnTo>
                  <a:lnTo>
                    <a:pt x="469773" y="402590"/>
                  </a:lnTo>
                  <a:lnTo>
                    <a:pt x="470026" y="398780"/>
                  </a:lnTo>
                  <a:lnTo>
                    <a:pt x="469137" y="394970"/>
                  </a:lnTo>
                  <a:lnTo>
                    <a:pt x="465074" y="387350"/>
                  </a:lnTo>
                  <a:lnTo>
                    <a:pt x="461136" y="382270"/>
                  </a:lnTo>
                  <a:lnTo>
                    <a:pt x="455167" y="373380"/>
                  </a:lnTo>
                  <a:lnTo>
                    <a:pt x="451103" y="368300"/>
                  </a:lnTo>
                  <a:lnTo>
                    <a:pt x="448690" y="365760"/>
                  </a:lnTo>
                  <a:lnTo>
                    <a:pt x="447928" y="364490"/>
                  </a:lnTo>
                  <a:lnTo>
                    <a:pt x="446658" y="361950"/>
                  </a:lnTo>
                  <a:lnTo>
                    <a:pt x="446024" y="359410"/>
                  </a:lnTo>
                  <a:lnTo>
                    <a:pt x="446024" y="356870"/>
                  </a:lnTo>
                  <a:lnTo>
                    <a:pt x="446531" y="354330"/>
                  </a:lnTo>
                  <a:lnTo>
                    <a:pt x="447548" y="353060"/>
                  </a:lnTo>
                  <a:lnTo>
                    <a:pt x="449199" y="351790"/>
                  </a:lnTo>
                  <a:lnTo>
                    <a:pt x="451738" y="350520"/>
                  </a:lnTo>
                  <a:lnTo>
                    <a:pt x="478281" y="350520"/>
                  </a:lnTo>
                  <a:lnTo>
                    <a:pt x="466725" y="341630"/>
                  </a:lnTo>
                  <a:lnTo>
                    <a:pt x="459612" y="339090"/>
                  </a:lnTo>
                  <a:close/>
                </a:path>
                <a:path w="488950" h="421639">
                  <a:moveTo>
                    <a:pt x="478281" y="350520"/>
                  </a:moveTo>
                  <a:lnTo>
                    <a:pt x="458342" y="350520"/>
                  </a:lnTo>
                  <a:lnTo>
                    <a:pt x="462533" y="351790"/>
                  </a:lnTo>
                  <a:lnTo>
                    <a:pt x="467359" y="355600"/>
                  </a:lnTo>
                  <a:lnTo>
                    <a:pt x="471424" y="359410"/>
                  </a:lnTo>
                  <a:lnTo>
                    <a:pt x="473963" y="361950"/>
                  </a:lnTo>
                  <a:lnTo>
                    <a:pt x="475741" y="369570"/>
                  </a:lnTo>
                  <a:lnTo>
                    <a:pt x="475106" y="373380"/>
                  </a:lnTo>
                  <a:lnTo>
                    <a:pt x="473075" y="377190"/>
                  </a:lnTo>
                  <a:lnTo>
                    <a:pt x="484631" y="383540"/>
                  </a:lnTo>
                  <a:lnTo>
                    <a:pt x="487044" y="378460"/>
                  </a:lnTo>
                  <a:lnTo>
                    <a:pt x="488314" y="374650"/>
                  </a:lnTo>
                  <a:lnTo>
                    <a:pt x="488441" y="367030"/>
                  </a:lnTo>
                  <a:lnTo>
                    <a:pt x="487299" y="363220"/>
                  </a:lnTo>
                  <a:lnTo>
                    <a:pt x="481964" y="354330"/>
                  </a:lnTo>
                  <a:lnTo>
                    <a:pt x="478281" y="350520"/>
                  </a:lnTo>
                  <a:close/>
                </a:path>
                <a:path w="488950" h="421639">
                  <a:moveTo>
                    <a:pt x="439547" y="284480"/>
                  </a:moveTo>
                  <a:lnTo>
                    <a:pt x="372872" y="370840"/>
                  </a:lnTo>
                  <a:lnTo>
                    <a:pt x="384301" y="379730"/>
                  </a:lnTo>
                  <a:lnTo>
                    <a:pt x="450976" y="293370"/>
                  </a:lnTo>
                  <a:lnTo>
                    <a:pt x="439547" y="284480"/>
                  </a:lnTo>
                  <a:close/>
                </a:path>
                <a:path w="488950" h="421639">
                  <a:moveTo>
                    <a:pt x="356615" y="220980"/>
                  </a:moveTo>
                  <a:lnTo>
                    <a:pt x="290067" y="307340"/>
                  </a:lnTo>
                  <a:lnTo>
                    <a:pt x="301498" y="316230"/>
                  </a:lnTo>
                  <a:lnTo>
                    <a:pt x="328549" y="280670"/>
                  </a:lnTo>
                  <a:lnTo>
                    <a:pt x="349195" y="280670"/>
                  </a:lnTo>
                  <a:lnTo>
                    <a:pt x="336423" y="270510"/>
                  </a:lnTo>
                  <a:lnTo>
                    <a:pt x="360299" y="240030"/>
                  </a:lnTo>
                  <a:lnTo>
                    <a:pt x="381095" y="240030"/>
                  </a:lnTo>
                  <a:lnTo>
                    <a:pt x="356615" y="220980"/>
                  </a:lnTo>
                  <a:close/>
                </a:path>
                <a:path w="488950" h="421639">
                  <a:moveTo>
                    <a:pt x="349195" y="280670"/>
                  </a:moveTo>
                  <a:lnTo>
                    <a:pt x="328549" y="280670"/>
                  </a:lnTo>
                  <a:lnTo>
                    <a:pt x="350774" y="298450"/>
                  </a:lnTo>
                  <a:lnTo>
                    <a:pt x="359584" y="303530"/>
                  </a:lnTo>
                  <a:lnTo>
                    <a:pt x="367728" y="308610"/>
                  </a:lnTo>
                  <a:lnTo>
                    <a:pt x="375205" y="309880"/>
                  </a:lnTo>
                  <a:lnTo>
                    <a:pt x="382015" y="309880"/>
                  </a:lnTo>
                  <a:lnTo>
                    <a:pt x="390525" y="308610"/>
                  </a:lnTo>
                  <a:lnTo>
                    <a:pt x="397763" y="303530"/>
                  </a:lnTo>
                  <a:lnTo>
                    <a:pt x="403351" y="297180"/>
                  </a:lnTo>
                  <a:lnTo>
                    <a:pt x="404177" y="295910"/>
                  </a:lnTo>
                  <a:lnTo>
                    <a:pt x="372490" y="295910"/>
                  </a:lnTo>
                  <a:lnTo>
                    <a:pt x="366140" y="293370"/>
                  </a:lnTo>
                  <a:lnTo>
                    <a:pt x="358775" y="288290"/>
                  </a:lnTo>
                  <a:lnTo>
                    <a:pt x="349195" y="280670"/>
                  </a:lnTo>
                  <a:close/>
                </a:path>
                <a:path w="488950" h="421639">
                  <a:moveTo>
                    <a:pt x="381095" y="240030"/>
                  </a:moveTo>
                  <a:lnTo>
                    <a:pt x="360299" y="240030"/>
                  </a:lnTo>
                  <a:lnTo>
                    <a:pt x="387476" y="260350"/>
                  </a:lnTo>
                  <a:lnTo>
                    <a:pt x="390905" y="264160"/>
                  </a:lnTo>
                  <a:lnTo>
                    <a:pt x="394715" y="269240"/>
                  </a:lnTo>
                  <a:lnTo>
                    <a:pt x="395858" y="273050"/>
                  </a:lnTo>
                  <a:lnTo>
                    <a:pt x="395604" y="280670"/>
                  </a:lnTo>
                  <a:lnTo>
                    <a:pt x="394080" y="284480"/>
                  </a:lnTo>
                  <a:lnTo>
                    <a:pt x="391286" y="288290"/>
                  </a:lnTo>
                  <a:lnTo>
                    <a:pt x="387476" y="293370"/>
                  </a:lnTo>
                  <a:lnTo>
                    <a:pt x="382904" y="295910"/>
                  </a:lnTo>
                  <a:lnTo>
                    <a:pt x="404177" y="295910"/>
                  </a:lnTo>
                  <a:lnTo>
                    <a:pt x="406653" y="292100"/>
                  </a:lnTo>
                  <a:lnTo>
                    <a:pt x="408812" y="288290"/>
                  </a:lnTo>
                  <a:lnTo>
                    <a:pt x="410844" y="278130"/>
                  </a:lnTo>
                  <a:lnTo>
                    <a:pt x="410717" y="273050"/>
                  </a:lnTo>
                  <a:lnTo>
                    <a:pt x="389254" y="246380"/>
                  </a:lnTo>
                  <a:lnTo>
                    <a:pt x="381095" y="240030"/>
                  </a:lnTo>
                  <a:close/>
                </a:path>
                <a:path w="488950" h="421639">
                  <a:moveTo>
                    <a:pt x="275716" y="158750"/>
                  </a:moveTo>
                  <a:lnTo>
                    <a:pt x="209168" y="245110"/>
                  </a:lnTo>
                  <a:lnTo>
                    <a:pt x="220599" y="254000"/>
                  </a:lnTo>
                  <a:lnTo>
                    <a:pt x="247650" y="218440"/>
                  </a:lnTo>
                  <a:lnTo>
                    <a:pt x="268296" y="218440"/>
                  </a:lnTo>
                  <a:lnTo>
                    <a:pt x="255524" y="208280"/>
                  </a:lnTo>
                  <a:lnTo>
                    <a:pt x="279400" y="177800"/>
                  </a:lnTo>
                  <a:lnTo>
                    <a:pt x="300196" y="177800"/>
                  </a:lnTo>
                  <a:lnTo>
                    <a:pt x="275716" y="158750"/>
                  </a:lnTo>
                  <a:close/>
                </a:path>
                <a:path w="488950" h="421639">
                  <a:moveTo>
                    <a:pt x="268296" y="218440"/>
                  </a:moveTo>
                  <a:lnTo>
                    <a:pt x="247650" y="218440"/>
                  </a:lnTo>
                  <a:lnTo>
                    <a:pt x="269875" y="236220"/>
                  </a:lnTo>
                  <a:lnTo>
                    <a:pt x="278685" y="241300"/>
                  </a:lnTo>
                  <a:lnTo>
                    <a:pt x="286829" y="245110"/>
                  </a:lnTo>
                  <a:lnTo>
                    <a:pt x="294306" y="247650"/>
                  </a:lnTo>
                  <a:lnTo>
                    <a:pt x="301116" y="247650"/>
                  </a:lnTo>
                  <a:lnTo>
                    <a:pt x="309625" y="246380"/>
                  </a:lnTo>
                  <a:lnTo>
                    <a:pt x="316864" y="241300"/>
                  </a:lnTo>
                  <a:lnTo>
                    <a:pt x="322452" y="233680"/>
                  </a:lnTo>
                  <a:lnTo>
                    <a:pt x="291591" y="233680"/>
                  </a:lnTo>
                  <a:lnTo>
                    <a:pt x="285241" y="231140"/>
                  </a:lnTo>
                  <a:lnTo>
                    <a:pt x="277875" y="226060"/>
                  </a:lnTo>
                  <a:lnTo>
                    <a:pt x="268296" y="218440"/>
                  </a:lnTo>
                  <a:close/>
                </a:path>
                <a:path w="488950" h="421639">
                  <a:moveTo>
                    <a:pt x="300196" y="177800"/>
                  </a:moveTo>
                  <a:lnTo>
                    <a:pt x="279400" y="177800"/>
                  </a:lnTo>
                  <a:lnTo>
                    <a:pt x="301498" y="194310"/>
                  </a:lnTo>
                  <a:lnTo>
                    <a:pt x="306704" y="198120"/>
                  </a:lnTo>
                  <a:lnTo>
                    <a:pt x="310006" y="201930"/>
                  </a:lnTo>
                  <a:lnTo>
                    <a:pt x="313943" y="207010"/>
                  </a:lnTo>
                  <a:lnTo>
                    <a:pt x="314959" y="210820"/>
                  </a:lnTo>
                  <a:lnTo>
                    <a:pt x="314705" y="218440"/>
                  </a:lnTo>
                  <a:lnTo>
                    <a:pt x="313181" y="222250"/>
                  </a:lnTo>
                  <a:lnTo>
                    <a:pt x="310387" y="226060"/>
                  </a:lnTo>
                  <a:lnTo>
                    <a:pt x="306577" y="231140"/>
                  </a:lnTo>
                  <a:lnTo>
                    <a:pt x="302005" y="233680"/>
                  </a:lnTo>
                  <a:lnTo>
                    <a:pt x="322452" y="233680"/>
                  </a:lnTo>
                  <a:lnTo>
                    <a:pt x="325754" y="229870"/>
                  </a:lnTo>
                  <a:lnTo>
                    <a:pt x="327913" y="224790"/>
                  </a:lnTo>
                  <a:lnTo>
                    <a:pt x="328929" y="220980"/>
                  </a:lnTo>
                  <a:lnTo>
                    <a:pt x="329946" y="215900"/>
                  </a:lnTo>
                  <a:lnTo>
                    <a:pt x="329818" y="210820"/>
                  </a:lnTo>
                  <a:lnTo>
                    <a:pt x="328422" y="207010"/>
                  </a:lnTo>
                  <a:lnTo>
                    <a:pt x="327151" y="203200"/>
                  </a:lnTo>
                  <a:lnTo>
                    <a:pt x="308355" y="184150"/>
                  </a:lnTo>
                  <a:lnTo>
                    <a:pt x="300196" y="177800"/>
                  </a:lnTo>
                  <a:close/>
                </a:path>
                <a:path w="488950" h="421639">
                  <a:moveTo>
                    <a:pt x="188086" y="92710"/>
                  </a:moveTo>
                  <a:lnTo>
                    <a:pt x="181355" y="92710"/>
                  </a:lnTo>
                  <a:lnTo>
                    <a:pt x="174625" y="93980"/>
                  </a:lnTo>
                  <a:lnTo>
                    <a:pt x="138683" y="123190"/>
                  </a:lnTo>
                  <a:lnTo>
                    <a:pt x="120268" y="163830"/>
                  </a:lnTo>
                  <a:lnTo>
                    <a:pt x="121128" y="171450"/>
                  </a:lnTo>
                  <a:lnTo>
                    <a:pt x="145796" y="195580"/>
                  </a:lnTo>
                  <a:lnTo>
                    <a:pt x="159384" y="195580"/>
                  </a:lnTo>
                  <a:lnTo>
                    <a:pt x="166115" y="193040"/>
                  </a:lnTo>
                  <a:lnTo>
                    <a:pt x="178337" y="184150"/>
                  </a:lnTo>
                  <a:lnTo>
                    <a:pt x="144525" y="184150"/>
                  </a:lnTo>
                  <a:lnTo>
                    <a:pt x="139700" y="180340"/>
                  </a:lnTo>
                  <a:lnTo>
                    <a:pt x="134747" y="176530"/>
                  </a:lnTo>
                  <a:lnTo>
                    <a:pt x="132460" y="170180"/>
                  </a:lnTo>
                  <a:lnTo>
                    <a:pt x="132841" y="163830"/>
                  </a:lnTo>
                  <a:lnTo>
                    <a:pt x="157507" y="121920"/>
                  </a:lnTo>
                  <a:lnTo>
                    <a:pt x="183641" y="104140"/>
                  </a:lnTo>
                  <a:lnTo>
                    <a:pt x="205612" y="104140"/>
                  </a:lnTo>
                  <a:lnTo>
                    <a:pt x="194690" y="95250"/>
                  </a:lnTo>
                  <a:lnTo>
                    <a:pt x="188086" y="92710"/>
                  </a:lnTo>
                  <a:close/>
                </a:path>
                <a:path w="488950" h="421639">
                  <a:moveTo>
                    <a:pt x="205612" y="104140"/>
                  </a:moveTo>
                  <a:lnTo>
                    <a:pt x="183641" y="104140"/>
                  </a:lnTo>
                  <a:lnTo>
                    <a:pt x="189229" y="105410"/>
                  </a:lnTo>
                  <a:lnTo>
                    <a:pt x="199008" y="113030"/>
                  </a:lnTo>
                  <a:lnTo>
                    <a:pt x="201294" y="118110"/>
                  </a:lnTo>
                  <a:lnTo>
                    <a:pt x="201040" y="125730"/>
                  </a:lnTo>
                  <a:lnTo>
                    <a:pt x="199848" y="132080"/>
                  </a:lnTo>
                  <a:lnTo>
                    <a:pt x="176337" y="167640"/>
                  </a:lnTo>
                  <a:lnTo>
                    <a:pt x="150494" y="184150"/>
                  </a:lnTo>
                  <a:lnTo>
                    <a:pt x="178337" y="184150"/>
                  </a:lnTo>
                  <a:lnTo>
                    <a:pt x="183753" y="179070"/>
                  </a:lnTo>
                  <a:lnTo>
                    <a:pt x="189335" y="172720"/>
                  </a:lnTo>
                  <a:lnTo>
                    <a:pt x="195072" y="166370"/>
                  </a:lnTo>
                  <a:lnTo>
                    <a:pt x="199645" y="160020"/>
                  </a:lnTo>
                  <a:lnTo>
                    <a:pt x="203469" y="154940"/>
                  </a:lnTo>
                  <a:lnTo>
                    <a:pt x="206555" y="148590"/>
                  </a:lnTo>
                  <a:lnTo>
                    <a:pt x="208914" y="144780"/>
                  </a:lnTo>
                  <a:lnTo>
                    <a:pt x="211454" y="138430"/>
                  </a:lnTo>
                  <a:lnTo>
                    <a:pt x="212978" y="132080"/>
                  </a:lnTo>
                  <a:lnTo>
                    <a:pt x="213359" y="127000"/>
                  </a:lnTo>
                  <a:lnTo>
                    <a:pt x="213867" y="121920"/>
                  </a:lnTo>
                  <a:lnTo>
                    <a:pt x="212978" y="116840"/>
                  </a:lnTo>
                  <a:lnTo>
                    <a:pt x="208914" y="107950"/>
                  </a:lnTo>
                  <a:lnTo>
                    <a:pt x="205612" y="104140"/>
                  </a:lnTo>
                  <a:close/>
                </a:path>
                <a:path w="488950" h="421639">
                  <a:moveTo>
                    <a:pt x="55752" y="90170"/>
                  </a:moveTo>
                  <a:lnTo>
                    <a:pt x="50800" y="97790"/>
                  </a:lnTo>
                  <a:lnTo>
                    <a:pt x="49149" y="106680"/>
                  </a:lnTo>
                  <a:lnTo>
                    <a:pt x="50800" y="114300"/>
                  </a:lnTo>
                  <a:lnTo>
                    <a:pt x="79803" y="143510"/>
                  </a:lnTo>
                  <a:lnTo>
                    <a:pt x="87631" y="144780"/>
                  </a:lnTo>
                  <a:lnTo>
                    <a:pt x="95757" y="143510"/>
                  </a:lnTo>
                  <a:lnTo>
                    <a:pt x="102161" y="140970"/>
                  </a:lnTo>
                  <a:lnTo>
                    <a:pt x="108029" y="137160"/>
                  </a:lnTo>
                  <a:lnTo>
                    <a:pt x="113349" y="133350"/>
                  </a:lnTo>
                  <a:lnTo>
                    <a:pt x="82550" y="133350"/>
                  </a:lnTo>
                  <a:lnTo>
                    <a:pt x="76707" y="130810"/>
                  </a:lnTo>
                  <a:lnTo>
                    <a:pt x="71627" y="127000"/>
                  </a:lnTo>
                  <a:lnTo>
                    <a:pt x="67436" y="124460"/>
                  </a:lnTo>
                  <a:lnTo>
                    <a:pt x="64769" y="119380"/>
                  </a:lnTo>
                  <a:lnTo>
                    <a:pt x="62991" y="110490"/>
                  </a:lnTo>
                  <a:lnTo>
                    <a:pt x="64261" y="104140"/>
                  </a:lnTo>
                  <a:lnTo>
                    <a:pt x="67563" y="97790"/>
                  </a:lnTo>
                  <a:lnTo>
                    <a:pt x="55752" y="90170"/>
                  </a:lnTo>
                  <a:close/>
                </a:path>
                <a:path w="488950" h="421639">
                  <a:moveTo>
                    <a:pt x="115415" y="81280"/>
                  </a:moveTo>
                  <a:lnTo>
                    <a:pt x="91693" y="81280"/>
                  </a:lnTo>
                  <a:lnTo>
                    <a:pt x="95757" y="82550"/>
                  </a:lnTo>
                  <a:lnTo>
                    <a:pt x="99440" y="83820"/>
                  </a:lnTo>
                  <a:lnTo>
                    <a:pt x="112775" y="107950"/>
                  </a:lnTo>
                  <a:lnTo>
                    <a:pt x="110871" y="114300"/>
                  </a:lnTo>
                  <a:lnTo>
                    <a:pt x="106172" y="120650"/>
                  </a:lnTo>
                  <a:lnTo>
                    <a:pt x="101218" y="127000"/>
                  </a:lnTo>
                  <a:lnTo>
                    <a:pt x="95503" y="130810"/>
                  </a:lnTo>
                  <a:lnTo>
                    <a:pt x="82550" y="133350"/>
                  </a:lnTo>
                  <a:lnTo>
                    <a:pt x="113349" y="133350"/>
                  </a:lnTo>
                  <a:lnTo>
                    <a:pt x="118109" y="128270"/>
                  </a:lnTo>
                  <a:lnTo>
                    <a:pt x="122177" y="121920"/>
                  </a:lnTo>
                  <a:lnTo>
                    <a:pt x="124840" y="115570"/>
                  </a:lnTo>
                  <a:lnTo>
                    <a:pt x="126075" y="109220"/>
                  </a:lnTo>
                  <a:lnTo>
                    <a:pt x="125856" y="101600"/>
                  </a:lnTo>
                  <a:lnTo>
                    <a:pt x="124404" y="95250"/>
                  </a:lnTo>
                  <a:lnTo>
                    <a:pt x="121761" y="88900"/>
                  </a:lnTo>
                  <a:lnTo>
                    <a:pt x="117927" y="83820"/>
                  </a:lnTo>
                  <a:lnTo>
                    <a:pt x="115415" y="81280"/>
                  </a:lnTo>
                  <a:close/>
                </a:path>
                <a:path w="488950" h="421639">
                  <a:moveTo>
                    <a:pt x="28955" y="2540"/>
                  </a:moveTo>
                  <a:lnTo>
                    <a:pt x="21081" y="12700"/>
                  </a:lnTo>
                  <a:lnTo>
                    <a:pt x="25273" y="13970"/>
                  </a:lnTo>
                  <a:lnTo>
                    <a:pt x="30479" y="15240"/>
                  </a:lnTo>
                  <a:lnTo>
                    <a:pt x="42417" y="16510"/>
                  </a:lnTo>
                  <a:lnTo>
                    <a:pt x="52069" y="16510"/>
                  </a:lnTo>
                  <a:lnTo>
                    <a:pt x="0" y="83820"/>
                  </a:lnTo>
                  <a:lnTo>
                    <a:pt x="10667" y="91440"/>
                  </a:lnTo>
                  <a:lnTo>
                    <a:pt x="77469" y="5080"/>
                  </a:lnTo>
                  <a:lnTo>
                    <a:pt x="44830" y="5080"/>
                  </a:lnTo>
                  <a:lnTo>
                    <a:pt x="28955" y="2540"/>
                  </a:lnTo>
                  <a:close/>
                </a:path>
                <a:path w="488950" h="421639">
                  <a:moveTo>
                    <a:pt x="114173" y="35560"/>
                  </a:moveTo>
                  <a:lnTo>
                    <a:pt x="71627" y="73660"/>
                  </a:lnTo>
                  <a:lnTo>
                    <a:pt x="80644" y="82550"/>
                  </a:lnTo>
                  <a:lnTo>
                    <a:pt x="84074" y="81280"/>
                  </a:lnTo>
                  <a:lnTo>
                    <a:pt x="115415" y="81280"/>
                  </a:lnTo>
                  <a:lnTo>
                    <a:pt x="112902" y="78740"/>
                  </a:lnTo>
                  <a:lnTo>
                    <a:pt x="107187" y="74930"/>
                  </a:lnTo>
                  <a:lnTo>
                    <a:pt x="100329" y="72390"/>
                  </a:lnTo>
                  <a:lnTo>
                    <a:pt x="92328" y="72390"/>
                  </a:lnTo>
                  <a:lnTo>
                    <a:pt x="114934" y="52070"/>
                  </a:lnTo>
                  <a:lnTo>
                    <a:pt x="135699" y="52070"/>
                  </a:lnTo>
                  <a:lnTo>
                    <a:pt x="114173" y="35560"/>
                  </a:lnTo>
                  <a:close/>
                </a:path>
                <a:path w="488950" h="421639">
                  <a:moveTo>
                    <a:pt x="135699" y="52070"/>
                  </a:moveTo>
                  <a:lnTo>
                    <a:pt x="114934" y="52070"/>
                  </a:lnTo>
                  <a:lnTo>
                    <a:pt x="149351" y="78740"/>
                  </a:lnTo>
                  <a:lnTo>
                    <a:pt x="157225" y="68580"/>
                  </a:lnTo>
                  <a:lnTo>
                    <a:pt x="135699" y="52070"/>
                  </a:lnTo>
                  <a:close/>
                </a:path>
                <a:path w="488950" h="421639">
                  <a:moveTo>
                    <a:pt x="70611" y="0"/>
                  </a:moveTo>
                  <a:lnTo>
                    <a:pt x="65912" y="2540"/>
                  </a:lnTo>
                  <a:lnTo>
                    <a:pt x="59816" y="3810"/>
                  </a:lnTo>
                  <a:lnTo>
                    <a:pt x="52324" y="3810"/>
                  </a:lnTo>
                  <a:lnTo>
                    <a:pt x="44830" y="5080"/>
                  </a:lnTo>
                  <a:lnTo>
                    <a:pt x="77469" y="5080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780144" y="1347596"/>
            <a:ext cx="14878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FIX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PAIN</a:t>
            </a:r>
            <a:r>
              <a:rPr sz="14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POINTS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03385" y="3230626"/>
            <a:ext cx="25628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785606" y="1603089"/>
            <a:ext cx="2936240" cy="1567180"/>
            <a:chOff x="8785606" y="1603089"/>
            <a:chExt cx="2936240" cy="156718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1956" y="1711452"/>
              <a:ext cx="2583179" cy="145237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88781" y="1708277"/>
              <a:ext cx="2589530" cy="1459230"/>
            </a:xfrm>
            <a:custGeom>
              <a:avLst/>
              <a:gdLst/>
              <a:ahLst/>
              <a:cxnLst/>
              <a:rect l="l" t="t" r="r" b="b"/>
              <a:pathLst>
                <a:path w="2589529" h="1459230">
                  <a:moveTo>
                    <a:pt x="0" y="1458722"/>
                  </a:moveTo>
                  <a:lnTo>
                    <a:pt x="2589529" y="1458722"/>
                  </a:lnTo>
                  <a:lnTo>
                    <a:pt x="2589529" y="0"/>
                  </a:lnTo>
                  <a:lnTo>
                    <a:pt x="0" y="0"/>
                  </a:lnTo>
                  <a:lnTo>
                    <a:pt x="0" y="14587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861262" y="1615789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77" y="0"/>
                  </a:moveTo>
                  <a:lnTo>
                    <a:pt x="151288" y="21875"/>
                  </a:lnTo>
                  <a:lnTo>
                    <a:pt x="11461" y="203358"/>
                  </a:lnTo>
                  <a:lnTo>
                    <a:pt x="0" y="245633"/>
                  </a:lnTo>
                  <a:lnTo>
                    <a:pt x="6925" y="266455"/>
                  </a:lnTo>
                  <a:lnTo>
                    <a:pt x="21875" y="283622"/>
                  </a:lnTo>
                  <a:lnTo>
                    <a:pt x="615727" y="741330"/>
                  </a:lnTo>
                  <a:lnTo>
                    <a:pt x="636182" y="751363"/>
                  </a:lnTo>
                  <a:lnTo>
                    <a:pt x="658114" y="752729"/>
                  </a:lnTo>
                  <a:lnTo>
                    <a:pt x="678949" y="745759"/>
                  </a:lnTo>
                  <a:lnTo>
                    <a:pt x="696118" y="730789"/>
                  </a:lnTo>
                  <a:lnTo>
                    <a:pt x="835945" y="549306"/>
                  </a:lnTo>
                  <a:lnTo>
                    <a:pt x="845980" y="528925"/>
                  </a:lnTo>
                  <a:lnTo>
                    <a:pt x="847359" y="507031"/>
                  </a:lnTo>
                  <a:lnTo>
                    <a:pt x="840428" y="486209"/>
                  </a:lnTo>
                  <a:lnTo>
                    <a:pt x="825531" y="469042"/>
                  </a:lnTo>
                  <a:lnTo>
                    <a:pt x="231552" y="11461"/>
                  </a:lnTo>
                  <a:lnTo>
                    <a:pt x="211171" y="1408"/>
                  </a:lnTo>
                  <a:lnTo>
                    <a:pt x="18927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861262" y="1615789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88" y="21875"/>
                  </a:moveTo>
                  <a:lnTo>
                    <a:pt x="168455" y="6925"/>
                  </a:lnTo>
                  <a:lnTo>
                    <a:pt x="189277" y="0"/>
                  </a:lnTo>
                  <a:lnTo>
                    <a:pt x="211171" y="1408"/>
                  </a:lnTo>
                  <a:lnTo>
                    <a:pt x="231552" y="11461"/>
                  </a:lnTo>
                  <a:lnTo>
                    <a:pt x="825531" y="469042"/>
                  </a:lnTo>
                  <a:lnTo>
                    <a:pt x="840428" y="486209"/>
                  </a:lnTo>
                  <a:lnTo>
                    <a:pt x="847359" y="507031"/>
                  </a:lnTo>
                  <a:lnTo>
                    <a:pt x="845980" y="528925"/>
                  </a:lnTo>
                  <a:lnTo>
                    <a:pt x="835945" y="549306"/>
                  </a:lnTo>
                  <a:lnTo>
                    <a:pt x="696118" y="730789"/>
                  </a:lnTo>
                  <a:lnTo>
                    <a:pt x="678949" y="745759"/>
                  </a:lnTo>
                  <a:lnTo>
                    <a:pt x="658114" y="752729"/>
                  </a:lnTo>
                  <a:lnTo>
                    <a:pt x="636182" y="751363"/>
                  </a:lnTo>
                  <a:lnTo>
                    <a:pt x="615727" y="741330"/>
                  </a:lnTo>
                  <a:lnTo>
                    <a:pt x="21875" y="283622"/>
                  </a:lnTo>
                  <a:lnTo>
                    <a:pt x="6925" y="266455"/>
                  </a:lnTo>
                  <a:lnTo>
                    <a:pt x="0" y="245633"/>
                  </a:lnTo>
                  <a:lnTo>
                    <a:pt x="1408" y="223740"/>
                  </a:lnTo>
                  <a:lnTo>
                    <a:pt x="11461" y="203358"/>
                  </a:lnTo>
                  <a:lnTo>
                    <a:pt x="151288" y="21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050651" y="1798955"/>
              <a:ext cx="466725" cy="405765"/>
            </a:xfrm>
            <a:custGeom>
              <a:avLst/>
              <a:gdLst/>
              <a:ahLst/>
              <a:cxnLst/>
              <a:rect l="l" t="t" r="r" b="b"/>
              <a:pathLst>
                <a:path w="466725" h="405764">
                  <a:moveTo>
                    <a:pt x="188087" y="93218"/>
                  </a:moveTo>
                  <a:lnTo>
                    <a:pt x="150129" y="109600"/>
                  </a:lnTo>
                  <a:lnTo>
                    <a:pt x="124698" y="145415"/>
                  </a:lnTo>
                  <a:lnTo>
                    <a:pt x="120142" y="164592"/>
                  </a:lnTo>
                  <a:lnTo>
                    <a:pt x="121074" y="171467"/>
                  </a:lnTo>
                  <a:lnTo>
                    <a:pt x="145796" y="195834"/>
                  </a:lnTo>
                  <a:lnTo>
                    <a:pt x="152526" y="195580"/>
                  </a:lnTo>
                  <a:lnTo>
                    <a:pt x="159384" y="195453"/>
                  </a:lnTo>
                  <a:lnTo>
                    <a:pt x="166116" y="193040"/>
                  </a:lnTo>
                  <a:lnTo>
                    <a:pt x="173100" y="188341"/>
                  </a:lnTo>
                  <a:lnTo>
                    <a:pt x="178316" y="184404"/>
                  </a:lnTo>
                  <a:lnTo>
                    <a:pt x="150495" y="184404"/>
                  </a:lnTo>
                  <a:lnTo>
                    <a:pt x="144525" y="183642"/>
                  </a:lnTo>
                  <a:lnTo>
                    <a:pt x="139700" y="179832"/>
                  </a:lnTo>
                  <a:lnTo>
                    <a:pt x="134747" y="176149"/>
                  </a:lnTo>
                  <a:lnTo>
                    <a:pt x="132460" y="170687"/>
                  </a:lnTo>
                  <a:lnTo>
                    <a:pt x="149605" y="131191"/>
                  </a:lnTo>
                  <a:lnTo>
                    <a:pt x="183642" y="104394"/>
                  </a:lnTo>
                  <a:lnTo>
                    <a:pt x="206025" y="104394"/>
                  </a:lnTo>
                  <a:lnTo>
                    <a:pt x="205613" y="103886"/>
                  </a:lnTo>
                  <a:lnTo>
                    <a:pt x="200914" y="100330"/>
                  </a:lnTo>
                  <a:lnTo>
                    <a:pt x="194691" y="95504"/>
                  </a:lnTo>
                  <a:lnTo>
                    <a:pt x="188087" y="93218"/>
                  </a:lnTo>
                  <a:close/>
                </a:path>
                <a:path w="466725" h="405764">
                  <a:moveTo>
                    <a:pt x="206025" y="104394"/>
                  </a:moveTo>
                  <a:lnTo>
                    <a:pt x="183642" y="104394"/>
                  </a:lnTo>
                  <a:lnTo>
                    <a:pt x="189102" y="105283"/>
                  </a:lnTo>
                  <a:lnTo>
                    <a:pt x="199008" y="112903"/>
                  </a:lnTo>
                  <a:lnTo>
                    <a:pt x="201295" y="118364"/>
                  </a:lnTo>
                  <a:lnTo>
                    <a:pt x="201022" y="125698"/>
                  </a:lnTo>
                  <a:lnTo>
                    <a:pt x="199830" y="131697"/>
                  </a:lnTo>
                  <a:lnTo>
                    <a:pt x="176337" y="167314"/>
                  </a:lnTo>
                  <a:lnTo>
                    <a:pt x="150495" y="184404"/>
                  </a:lnTo>
                  <a:lnTo>
                    <a:pt x="178316" y="184404"/>
                  </a:lnTo>
                  <a:lnTo>
                    <a:pt x="203469" y="154305"/>
                  </a:lnTo>
                  <a:lnTo>
                    <a:pt x="213366" y="127317"/>
                  </a:lnTo>
                  <a:lnTo>
                    <a:pt x="213795" y="122809"/>
                  </a:lnTo>
                  <a:lnTo>
                    <a:pt x="213728" y="121269"/>
                  </a:lnTo>
                  <a:lnTo>
                    <a:pt x="212978" y="117094"/>
                  </a:lnTo>
                  <a:lnTo>
                    <a:pt x="208915" y="107950"/>
                  </a:lnTo>
                  <a:lnTo>
                    <a:pt x="206025" y="104394"/>
                  </a:lnTo>
                  <a:close/>
                </a:path>
                <a:path w="466725" h="405764">
                  <a:moveTo>
                    <a:pt x="120523" y="41148"/>
                  </a:moveTo>
                  <a:lnTo>
                    <a:pt x="82550" y="57483"/>
                  </a:lnTo>
                  <a:lnTo>
                    <a:pt x="57134" y="93329"/>
                  </a:lnTo>
                  <a:lnTo>
                    <a:pt x="52642" y="112903"/>
                  </a:lnTo>
                  <a:lnTo>
                    <a:pt x="53455" y="119344"/>
                  </a:lnTo>
                  <a:lnTo>
                    <a:pt x="78231" y="143764"/>
                  </a:lnTo>
                  <a:lnTo>
                    <a:pt x="84963" y="143510"/>
                  </a:lnTo>
                  <a:lnTo>
                    <a:pt x="91694" y="143383"/>
                  </a:lnTo>
                  <a:lnTo>
                    <a:pt x="98551" y="140970"/>
                  </a:lnTo>
                  <a:lnTo>
                    <a:pt x="105409" y="136271"/>
                  </a:lnTo>
                  <a:lnTo>
                    <a:pt x="110627" y="132334"/>
                  </a:lnTo>
                  <a:lnTo>
                    <a:pt x="82803" y="132334"/>
                  </a:lnTo>
                  <a:lnTo>
                    <a:pt x="76962" y="131572"/>
                  </a:lnTo>
                  <a:lnTo>
                    <a:pt x="67182" y="124079"/>
                  </a:lnTo>
                  <a:lnTo>
                    <a:pt x="64897" y="118491"/>
                  </a:lnTo>
                  <a:lnTo>
                    <a:pt x="65150" y="111252"/>
                  </a:lnTo>
                  <a:lnTo>
                    <a:pt x="89925" y="69570"/>
                  </a:lnTo>
                  <a:lnTo>
                    <a:pt x="116077" y="52324"/>
                  </a:lnTo>
                  <a:lnTo>
                    <a:pt x="138350" y="52324"/>
                  </a:lnTo>
                  <a:lnTo>
                    <a:pt x="137922" y="51816"/>
                  </a:lnTo>
                  <a:lnTo>
                    <a:pt x="133350" y="48260"/>
                  </a:lnTo>
                  <a:lnTo>
                    <a:pt x="127000" y="43434"/>
                  </a:lnTo>
                  <a:lnTo>
                    <a:pt x="120523" y="41148"/>
                  </a:lnTo>
                  <a:close/>
                </a:path>
                <a:path w="466725" h="405764">
                  <a:moveTo>
                    <a:pt x="138350" y="52324"/>
                  </a:moveTo>
                  <a:lnTo>
                    <a:pt x="116077" y="52324"/>
                  </a:lnTo>
                  <a:lnTo>
                    <a:pt x="121539" y="53212"/>
                  </a:lnTo>
                  <a:lnTo>
                    <a:pt x="126365" y="57023"/>
                  </a:lnTo>
                  <a:lnTo>
                    <a:pt x="131318" y="60833"/>
                  </a:lnTo>
                  <a:lnTo>
                    <a:pt x="133730" y="66294"/>
                  </a:lnTo>
                  <a:lnTo>
                    <a:pt x="133476" y="73533"/>
                  </a:lnTo>
                  <a:lnTo>
                    <a:pt x="108773" y="115244"/>
                  </a:lnTo>
                  <a:lnTo>
                    <a:pt x="82803" y="132334"/>
                  </a:lnTo>
                  <a:lnTo>
                    <a:pt x="110627" y="132334"/>
                  </a:lnTo>
                  <a:lnTo>
                    <a:pt x="135889" y="102235"/>
                  </a:lnTo>
                  <a:lnTo>
                    <a:pt x="146121" y="70739"/>
                  </a:lnTo>
                  <a:lnTo>
                    <a:pt x="146114" y="69570"/>
                  </a:lnTo>
                  <a:lnTo>
                    <a:pt x="145415" y="65024"/>
                  </a:lnTo>
                  <a:lnTo>
                    <a:pt x="141350" y="55880"/>
                  </a:lnTo>
                  <a:lnTo>
                    <a:pt x="138350" y="52324"/>
                  </a:lnTo>
                  <a:close/>
                </a:path>
                <a:path w="466725" h="405764">
                  <a:moveTo>
                    <a:pt x="69058" y="16256"/>
                  </a:moveTo>
                  <a:lnTo>
                    <a:pt x="52070" y="16256"/>
                  </a:lnTo>
                  <a:lnTo>
                    <a:pt x="0" y="83820"/>
                  </a:lnTo>
                  <a:lnTo>
                    <a:pt x="10668" y="92075"/>
                  </a:lnTo>
                  <a:lnTo>
                    <a:pt x="69058" y="16256"/>
                  </a:lnTo>
                  <a:close/>
                </a:path>
                <a:path w="466725" h="405764">
                  <a:moveTo>
                    <a:pt x="28955" y="2412"/>
                  </a:moveTo>
                  <a:lnTo>
                    <a:pt x="21081" y="12700"/>
                  </a:lnTo>
                  <a:lnTo>
                    <a:pt x="25273" y="14097"/>
                  </a:lnTo>
                  <a:lnTo>
                    <a:pt x="30479" y="15112"/>
                  </a:lnTo>
                  <a:lnTo>
                    <a:pt x="42418" y="16637"/>
                  </a:lnTo>
                  <a:lnTo>
                    <a:pt x="47751" y="16764"/>
                  </a:lnTo>
                  <a:lnTo>
                    <a:pt x="52070" y="16256"/>
                  </a:lnTo>
                  <a:lnTo>
                    <a:pt x="69058" y="16256"/>
                  </a:lnTo>
                  <a:lnTo>
                    <a:pt x="77470" y="5334"/>
                  </a:lnTo>
                  <a:lnTo>
                    <a:pt x="76816" y="4825"/>
                  </a:lnTo>
                  <a:lnTo>
                    <a:pt x="44830" y="4825"/>
                  </a:lnTo>
                  <a:lnTo>
                    <a:pt x="37083" y="4191"/>
                  </a:lnTo>
                  <a:lnTo>
                    <a:pt x="28955" y="2412"/>
                  </a:lnTo>
                  <a:close/>
                </a:path>
                <a:path w="466725" h="405764">
                  <a:moveTo>
                    <a:pt x="70612" y="0"/>
                  </a:moveTo>
                  <a:lnTo>
                    <a:pt x="65913" y="2286"/>
                  </a:lnTo>
                  <a:lnTo>
                    <a:pt x="59817" y="3810"/>
                  </a:lnTo>
                  <a:lnTo>
                    <a:pt x="44830" y="4825"/>
                  </a:lnTo>
                  <a:lnTo>
                    <a:pt x="76816" y="4825"/>
                  </a:lnTo>
                  <a:lnTo>
                    <a:pt x="70612" y="0"/>
                  </a:lnTo>
                  <a:close/>
                </a:path>
                <a:path w="466725" h="405764">
                  <a:moveTo>
                    <a:pt x="391795" y="355981"/>
                  </a:moveTo>
                  <a:lnTo>
                    <a:pt x="387857" y="363474"/>
                  </a:lnTo>
                  <a:lnTo>
                    <a:pt x="386715" y="370586"/>
                  </a:lnTo>
                  <a:lnTo>
                    <a:pt x="388493" y="377825"/>
                  </a:lnTo>
                  <a:lnTo>
                    <a:pt x="423545" y="405511"/>
                  </a:lnTo>
                  <a:lnTo>
                    <a:pt x="428371" y="405511"/>
                  </a:lnTo>
                  <a:lnTo>
                    <a:pt x="432816" y="403860"/>
                  </a:lnTo>
                  <a:lnTo>
                    <a:pt x="437260" y="402336"/>
                  </a:lnTo>
                  <a:lnTo>
                    <a:pt x="440817" y="399796"/>
                  </a:lnTo>
                  <a:lnTo>
                    <a:pt x="443610" y="396367"/>
                  </a:lnTo>
                  <a:lnTo>
                    <a:pt x="445826" y="393446"/>
                  </a:lnTo>
                  <a:lnTo>
                    <a:pt x="418973" y="393446"/>
                  </a:lnTo>
                  <a:lnTo>
                    <a:pt x="414654" y="391668"/>
                  </a:lnTo>
                  <a:lnTo>
                    <a:pt x="409828" y="387858"/>
                  </a:lnTo>
                  <a:lnTo>
                    <a:pt x="404875" y="384175"/>
                  </a:lnTo>
                  <a:lnTo>
                    <a:pt x="402081" y="380111"/>
                  </a:lnTo>
                  <a:lnTo>
                    <a:pt x="400050" y="371475"/>
                  </a:lnTo>
                  <a:lnTo>
                    <a:pt x="400939" y="367030"/>
                  </a:lnTo>
                  <a:lnTo>
                    <a:pt x="403605" y="362331"/>
                  </a:lnTo>
                  <a:lnTo>
                    <a:pt x="391795" y="355981"/>
                  </a:lnTo>
                  <a:close/>
                </a:path>
                <a:path w="466725" h="405764">
                  <a:moveTo>
                    <a:pt x="428878" y="321691"/>
                  </a:moveTo>
                  <a:lnTo>
                    <a:pt x="425576" y="322325"/>
                  </a:lnTo>
                  <a:lnTo>
                    <a:pt x="422528" y="323723"/>
                  </a:lnTo>
                  <a:lnTo>
                    <a:pt x="419353" y="325120"/>
                  </a:lnTo>
                  <a:lnTo>
                    <a:pt x="416814" y="327279"/>
                  </a:lnTo>
                  <a:lnTo>
                    <a:pt x="414654" y="330073"/>
                  </a:lnTo>
                  <a:lnTo>
                    <a:pt x="412242" y="333121"/>
                  </a:lnTo>
                  <a:lnTo>
                    <a:pt x="410845" y="336550"/>
                  </a:lnTo>
                  <a:lnTo>
                    <a:pt x="410082" y="343916"/>
                  </a:lnTo>
                  <a:lnTo>
                    <a:pt x="410845" y="347725"/>
                  </a:lnTo>
                  <a:lnTo>
                    <a:pt x="412750" y="351409"/>
                  </a:lnTo>
                  <a:lnTo>
                    <a:pt x="414654" y="355219"/>
                  </a:lnTo>
                  <a:lnTo>
                    <a:pt x="418719" y="361061"/>
                  </a:lnTo>
                  <a:lnTo>
                    <a:pt x="424942" y="369062"/>
                  </a:lnTo>
                  <a:lnTo>
                    <a:pt x="429641" y="374904"/>
                  </a:lnTo>
                  <a:lnTo>
                    <a:pt x="432307" y="378841"/>
                  </a:lnTo>
                  <a:lnTo>
                    <a:pt x="434085" y="383921"/>
                  </a:lnTo>
                  <a:lnTo>
                    <a:pt x="433704" y="386588"/>
                  </a:lnTo>
                  <a:lnTo>
                    <a:pt x="431800" y="389000"/>
                  </a:lnTo>
                  <a:lnTo>
                    <a:pt x="429768" y="391668"/>
                  </a:lnTo>
                  <a:lnTo>
                    <a:pt x="426847" y="393065"/>
                  </a:lnTo>
                  <a:lnTo>
                    <a:pt x="422909" y="393319"/>
                  </a:lnTo>
                  <a:lnTo>
                    <a:pt x="418973" y="393446"/>
                  </a:lnTo>
                  <a:lnTo>
                    <a:pt x="445826" y="393446"/>
                  </a:lnTo>
                  <a:lnTo>
                    <a:pt x="448182" y="381508"/>
                  </a:lnTo>
                  <a:lnTo>
                    <a:pt x="447294" y="377825"/>
                  </a:lnTo>
                  <a:lnTo>
                    <a:pt x="445389" y="374269"/>
                  </a:lnTo>
                  <a:lnTo>
                    <a:pt x="443356" y="370713"/>
                  </a:lnTo>
                  <a:lnTo>
                    <a:pt x="439420" y="365125"/>
                  </a:lnTo>
                  <a:lnTo>
                    <a:pt x="429387" y="351917"/>
                  </a:lnTo>
                  <a:lnTo>
                    <a:pt x="426974" y="348615"/>
                  </a:lnTo>
                  <a:lnTo>
                    <a:pt x="424942" y="345186"/>
                  </a:lnTo>
                  <a:lnTo>
                    <a:pt x="424306" y="343154"/>
                  </a:lnTo>
                  <a:lnTo>
                    <a:pt x="424306" y="339598"/>
                  </a:lnTo>
                  <a:lnTo>
                    <a:pt x="433324" y="333375"/>
                  </a:lnTo>
                  <a:lnTo>
                    <a:pt x="456277" y="333375"/>
                  </a:lnTo>
                  <a:lnTo>
                    <a:pt x="451612" y="329692"/>
                  </a:lnTo>
                  <a:lnTo>
                    <a:pt x="448309" y="327279"/>
                  </a:lnTo>
                  <a:lnTo>
                    <a:pt x="444880" y="325247"/>
                  </a:lnTo>
                  <a:lnTo>
                    <a:pt x="441451" y="323977"/>
                  </a:lnTo>
                  <a:lnTo>
                    <a:pt x="437896" y="322580"/>
                  </a:lnTo>
                  <a:lnTo>
                    <a:pt x="434848" y="321945"/>
                  </a:lnTo>
                  <a:lnTo>
                    <a:pt x="432307" y="321818"/>
                  </a:lnTo>
                  <a:lnTo>
                    <a:pt x="428878" y="321691"/>
                  </a:lnTo>
                  <a:close/>
                </a:path>
                <a:path w="466725" h="405764">
                  <a:moveTo>
                    <a:pt x="357763" y="282575"/>
                  </a:moveTo>
                  <a:lnTo>
                    <a:pt x="337312" y="282575"/>
                  </a:lnTo>
                  <a:lnTo>
                    <a:pt x="350520" y="292735"/>
                  </a:lnTo>
                  <a:lnTo>
                    <a:pt x="353441" y="295021"/>
                  </a:lnTo>
                  <a:lnTo>
                    <a:pt x="361362" y="320929"/>
                  </a:lnTo>
                  <a:lnTo>
                    <a:pt x="361175" y="325247"/>
                  </a:lnTo>
                  <a:lnTo>
                    <a:pt x="358013" y="359664"/>
                  </a:lnTo>
                  <a:lnTo>
                    <a:pt x="372491" y="370840"/>
                  </a:lnTo>
                  <a:lnTo>
                    <a:pt x="375623" y="334518"/>
                  </a:lnTo>
                  <a:lnTo>
                    <a:pt x="375952" y="330073"/>
                  </a:lnTo>
                  <a:lnTo>
                    <a:pt x="375874" y="322325"/>
                  </a:lnTo>
                  <a:lnTo>
                    <a:pt x="374903" y="316865"/>
                  </a:lnTo>
                  <a:lnTo>
                    <a:pt x="374396" y="314325"/>
                  </a:lnTo>
                  <a:lnTo>
                    <a:pt x="373252" y="311023"/>
                  </a:lnTo>
                  <a:lnTo>
                    <a:pt x="371348" y="307340"/>
                  </a:lnTo>
                  <a:lnTo>
                    <a:pt x="410045" y="307340"/>
                  </a:lnTo>
                  <a:lnTo>
                    <a:pt x="413766" y="302514"/>
                  </a:lnTo>
                  <a:lnTo>
                    <a:pt x="415259" y="300609"/>
                  </a:lnTo>
                  <a:lnTo>
                    <a:pt x="386842" y="300609"/>
                  </a:lnTo>
                  <a:lnTo>
                    <a:pt x="383031" y="299466"/>
                  </a:lnTo>
                  <a:lnTo>
                    <a:pt x="379222" y="298196"/>
                  </a:lnTo>
                  <a:lnTo>
                    <a:pt x="374776" y="295656"/>
                  </a:lnTo>
                  <a:lnTo>
                    <a:pt x="369443" y="291592"/>
                  </a:lnTo>
                  <a:lnTo>
                    <a:pt x="357763" y="282575"/>
                  </a:lnTo>
                  <a:close/>
                </a:path>
                <a:path w="466725" h="405764">
                  <a:moveTo>
                    <a:pt x="456277" y="333375"/>
                  </a:moveTo>
                  <a:lnTo>
                    <a:pt x="436625" y="333375"/>
                  </a:lnTo>
                  <a:lnTo>
                    <a:pt x="440690" y="335280"/>
                  </a:lnTo>
                  <a:lnTo>
                    <a:pt x="445643" y="339090"/>
                  </a:lnTo>
                  <a:lnTo>
                    <a:pt x="449706" y="342265"/>
                  </a:lnTo>
                  <a:lnTo>
                    <a:pt x="452247" y="345567"/>
                  </a:lnTo>
                  <a:lnTo>
                    <a:pt x="454025" y="352679"/>
                  </a:lnTo>
                  <a:lnTo>
                    <a:pt x="453390" y="356235"/>
                  </a:lnTo>
                  <a:lnTo>
                    <a:pt x="451357" y="359791"/>
                  </a:lnTo>
                  <a:lnTo>
                    <a:pt x="462915" y="366395"/>
                  </a:lnTo>
                  <a:lnTo>
                    <a:pt x="465327" y="361823"/>
                  </a:lnTo>
                  <a:lnTo>
                    <a:pt x="466598" y="357759"/>
                  </a:lnTo>
                  <a:lnTo>
                    <a:pt x="466725" y="350139"/>
                  </a:lnTo>
                  <a:lnTo>
                    <a:pt x="465454" y="346075"/>
                  </a:lnTo>
                  <a:lnTo>
                    <a:pt x="462915" y="341884"/>
                  </a:lnTo>
                  <a:lnTo>
                    <a:pt x="460248" y="337566"/>
                  </a:lnTo>
                  <a:lnTo>
                    <a:pt x="456438" y="333502"/>
                  </a:lnTo>
                  <a:lnTo>
                    <a:pt x="456277" y="333375"/>
                  </a:lnTo>
                  <a:close/>
                </a:path>
                <a:path w="466725" h="405764">
                  <a:moveTo>
                    <a:pt x="362839" y="225679"/>
                  </a:moveTo>
                  <a:lnTo>
                    <a:pt x="296291" y="312166"/>
                  </a:lnTo>
                  <a:lnTo>
                    <a:pt x="307721" y="320929"/>
                  </a:lnTo>
                  <a:lnTo>
                    <a:pt x="337312" y="282575"/>
                  </a:lnTo>
                  <a:lnTo>
                    <a:pt x="357763" y="282575"/>
                  </a:lnTo>
                  <a:lnTo>
                    <a:pt x="344931" y="272669"/>
                  </a:lnTo>
                  <a:lnTo>
                    <a:pt x="366902" y="244094"/>
                  </a:lnTo>
                  <a:lnTo>
                    <a:pt x="386707" y="244094"/>
                  </a:lnTo>
                  <a:lnTo>
                    <a:pt x="362839" y="225679"/>
                  </a:lnTo>
                  <a:close/>
                </a:path>
                <a:path w="466725" h="405764">
                  <a:moveTo>
                    <a:pt x="410045" y="307340"/>
                  </a:moveTo>
                  <a:lnTo>
                    <a:pt x="371348" y="307340"/>
                  </a:lnTo>
                  <a:lnTo>
                    <a:pt x="378017" y="310649"/>
                  </a:lnTo>
                  <a:lnTo>
                    <a:pt x="384317" y="312769"/>
                  </a:lnTo>
                  <a:lnTo>
                    <a:pt x="390261" y="313697"/>
                  </a:lnTo>
                  <a:lnTo>
                    <a:pt x="395858" y="313436"/>
                  </a:lnTo>
                  <a:lnTo>
                    <a:pt x="403098" y="312293"/>
                  </a:lnTo>
                  <a:lnTo>
                    <a:pt x="409067" y="308610"/>
                  </a:lnTo>
                  <a:lnTo>
                    <a:pt x="410045" y="307340"/>
                  </a:lnTo>
                  <a:close/>
                </a:path>
                <a:path w="466725" h="405764">
                  <a:moveTo>
                    <a:pt x="386707" y="244094"/>
                  </a:moveTo>
                  <a:lnTo>
                    <a:pt x="366902" y="244094"/>
                  </a:lnTo>
                  <a:lnTo>
                    <a:pt x="394334" y="265175"/>
                  </a:lnTo>
                  <a:lnTo>
                    <a:pt x="400684" y="270129"/>
                  </a:lnTo>
                  <a:lnTo>
                    <a:pt x="404368" y="274955"/>
                  </a:lnTo>
                  <a:lnTo>
                    <a:pt x="405256" y="279908"/>
                  </a:lnTo>
                  <a:lnTo>
                    <a:pt x="406237" y="284690"/>
                  </a:lnTo>
                  <a:lnTo>
                    <a:pt x="390398" y="300609"/>
                  </a:lnTo>
                  <a:lnTo>
                    <a:pt x="415259" y="300609"/>
                  </a:lnTo>
                  <a:lnTo>
                    <a:pt x="417449" y="297815"/>
                  </a:lnTo>
                  <a:lnTo>
                    <a:pt x="419607" y="292481"/>
                  </a:lnTo>
                  <a:lnTo>
                    <a:pt x="420877" y="280924"/>
                  </a:lnTo>
                  <a:lnTo>
                    <a:pt x="419734" y="275717"/>
                  </a:lnTo>
                  <a:lnTo>
                    <a:pt x="416941" y="271145"/>
                  </a:lnTo>
                  <a:lnTo>
                    <a:pt x="414147" y="266446"/>
                  </a:lnTo>
                  <a:lnTo>
                    <a:pt x="408940" y="261112"/>
                  </a:lnTo>
                  <a:lnTo>
                    <a:pt x="401193" y="255270"/>
                  </a:lnTo>
                  <a:lnTo>
                    <a:pt x="386707" y="244094"/>
                  </a:lnTo>
                  <a:close/>
                </a:path>
                <a:path w="466725" h="405764">
                  <a:moveTo>
                    <a:pt x="282698" y="174587"/>
                  </a:moveTo>
                  <a:lnTo>
                    <a:pt x="245032" y="192339"/>
                  </a:lnTo>
                  <a:lnTo>
                    <a:pt x="225057" y="232324"/>
                  </a:lnTo>
                  <a:lnTo>
                    <a:pt x="224710" y="239125"/>
                  </a:lnTo>
                  <a:lnTo>
                    <a:pt x="225387" y="245711"/>
                  </a:lnTo>
                  <a:lnTo>
                    <a:pt x="252222" y="279781"/>
                  </a:lnTo>
                  <a:lnTo>
                    <a:pt x="273939" y="285496"/>
                  </a:lnTo>
                  <a:lnTo>
                    <a:pt x="281418" y="284690"/>
                  </a:lnTo>
                  <a:lnTo>
                    <a:pt x="288813" y="282479"/>
                  </a:lnTo>
                  <a:lnTo>
                    <a:pt x="296138" y="278888"/>
                  </a:lnTo>
                  <a:lnTo>
                    <a:pt x="303402" y="273939"/>
                  </a:lnTo>
                  <a:lnTo>
                    <a:pt x="301891" y="272034"/>
                  </a:lnTo>
                  <a:lnTo>
                    <a:pt x="265175" y="272034"/>
                  </a:lnTo>
                  <a:lnTo>
                    <a:pt x="258318" y="269621"/>
                  </a:lnTo>
                  <a:lnTo>
                    <a:pt x="251968" y="264668"/>
                  </a:lnTo>
                  <a:lnTo>
                    <a:pt x="246633" y="260731"/>
                  </a:lnTo>
                  <a:lnTo>
                    <a:pt x="242824" y="255524"/>
                  </a:lnTo>
                  <a:lnTo>
                    <a:pt x="240410" y="249300"/>
                  </a:lnTo>
                  <a:lnTo>
                    <a:pt x="237998" y="243205"/>
                  </a:lnTo>
                  <a:lnTo>
                    <a:pt x="237871" y="236474"/>
                  </a:lnTo>
                  <a:lnTo>
                    <a:pt x="255904" y="201930"/>
                  </a:lnTo>
                  <a:lnTo>
                    <a:pt x="279400" y="187325"/>
                  </a:lnTo>
                  <a:lnTo>
                    <a:pt x="315897" y="187325"/>
                  </a:lnTo>
                  <a:lnTo>
                    <a:pt x="314451" y="186055"/>
                  </a:lnTo>
                  <a:lnTo>
                    <a:pt x="308542" y="182026"/>
                  </a:lnTo>
                  <a:lnTo>
                    <a:pt x="302418" y="178879"/>
                  </a:lnTo>
                  <a:lnTo>
                    <a:pt x="296056" y="176589"/>
                  </a:lnTo>
                  <a:lnTo>
                    <a:pt x="289432" y="175133"/>
                  </a:lnTo>
                  <a:lnTo>
                    <a:pt x="282698" y="174587"/>
                  </a:lnTo>
                  <a:close/>
                </a:path>
                <a:path w="466725" h="405764">
                  <a:moveTo>
                    <a:pt x="294131" y="262255"/>
                  </a:moveTo>
                  <a:lnTo>
                    <a:pt x="287020" y="268224"/>
                  </a:lnTo>
                  <a:lnTo>
                    <a:pt x="279780" y="271399"/>
                  </a:lnTo>
                  <a:lnTo>
                    <a:pt x="272542" y="271780"/>
                  </a:lnTo>
                  <a:lnTo>
                    <a:pt x="265175" y="272034"/>
                  </a:lnTo>
                  <a:lnTo>
                    <a:pt x="301891" y="272034"/>
                  </a:lnTo>
                  <a:lnTo>
                    <a:pt x="294131" y="262255"/>
                  </a:lnTo>
                  <a:close/>
                </a:path>
                <a:path w="466725" h="405764">
                  <a:moveTo>
                    <a:pt x="315897" y="187325"/>
                  </a:moveTo>
                  <a:lnTo>
                    <a:pt x="279400" y="187325"/>
                  </a:lnTo>
                  <a:lnTo>
                    <a:pt x="293243" y="187833"/>
                  </a:lnTo>
                  <a:lnTo>
                    <a:pt x="299974" y="190500"/>
                  </a:lnTo>
                  <a:lnTo>
                    <a:pt x="312420" y="200025"/>
                  </a:lnTo>
                  <a:lnTo>
                    <a:pt x="316102" y="205232"/>
                  </a:lnTo>
                  <a:lnTo>
                    <a:pt x="317626" y="210947"/>
                  </a:lnTo>
                  <a:lnTo>
                    <a:pt x="319277" y="216789"/>
                  </a:lnTo>
                  <a:lnTo>
                    <a:pt x="318643" y="223647"/>
                  </a:lnTo>
                  <a:lnTo>
                    <a:pt x="315849" y="231521"/>
                  </a:lnTo>
                  <a:lnTo>
                    <a:pt x="329183" y="237490"/>
                  </a:lnTo>
                  <a:lnTo>
                    <a:pt x="331446" y="230229"/>
                  </a:lnTo>
                  <a:lnTo>
                    <a:pt x="332438" y="223647"/>
                  </a:lnTo>
                  <a:lnTo>
                    <a:pt x="332398" y="216183"/>
                  </a:lnTo>
                  <a:lnTo>
                    <a:pt x="331089" y="209423"/>
                  </a:lnTo>
                  <a:lnTo>
                    <a:pt x="328685" y="202949"/>
                  </a:lnTo>
                  <a:lnTo>
                    <a:pt x="325104" y="196881"/>
                  </a:lnTo>
                  <a:lnTo>
                    <a:pt x="320355" y="191242"/>
                  </a:lnTo>
                  <a:lnTo>
                    <a:pt x="315897" y="1873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17" grpId="0"/>
      <p:bldP spid="18" grpId="0"/>
      <p:bldP spid="24" grpId="0"/>
      <p:bldP spid="25" grpId="0"/>
      <p:bldP spid="26" grpId="0"/>
      <p:bldP spid="33" grpId="0"/>
      <p:bldP spid="34" grpId="0"/>
      <p:bldP spid="44" grpId="0"/>
      <p:bldP spid="45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553512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5994" y="1355642"/>
            <a:ext cx="48862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DISCOVER</a:t>
            </a:r>
            <a:r>
              <a:rPr lang="en-US" sz="20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IMPROVEMENT</a:t>
            </a: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AREAS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3949" y="1955800"/>
            <a:ext cx="5625465" cy="2870200"/>
            <a:chOff x="4661661" y="2025395"/>
            <a:chExt cx="7077709" cy="287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8011" y="2072639"/>
              <a:ext cx="5641847" cy="28163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64836" y="2069464"/>
              <a:ext cx="5648325" cy="2823210"/>
            </a:xfrm>
            <a:custGeom>
              <a:avLst/>
              <a:gdLst/>
              <a:ahLst/>
              <a:cxnLst/>
              <a:rect l="l" t="t" r="r" b="b"/>
              <a:pathLst>
                <a:path w="5648325" h="2823210">
                  <a:moveTo>
                    <a:pt x="0" y="2822701"/>
                  </a:moveTo>
                  <a:lnTo>
                    <a:pt x="5648197" y="2822701"/>
                  </a:lnTo>
                  <a:lnTo>
                    <a:pt x="5648197" y="0"/>
                  </a:lnTo>
                  <a:lnTo>
                    <a:pt x="0" y="0"/>
                  </a:lnTo>
                  <a:lnTo>
                    <a:pt x="0" y="282270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7523" y="2025395"/>
              <a:ext cx="5641848" cy="28072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4629" y="5070064"/>
            <a:ext cx="454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4440" marR="5080" indent="-12223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Lines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of Business,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End-to-End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Processes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Flows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-76200"/>
            <a:ext cx="4114800" cy="6934200"/>
          </a:xfrm>
          <a:prstGeom prst="rect">
            <a:avLst/>
          </a:prstGeom>
        </p:spPr>
      </p:pic>
      <p:sp>
        <p:nvSpPr>
          <p:cNvPr id="1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77199" y="-76200"/>
            <a:ext cx="4114801" cy="6934199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3600" y="4967233"/>
            <a:ext cx="260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Drill-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Down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Filtering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98614" y="1981200"/>
            <a:ext cx="6135585" cy="2814320"/>
            <a:chOff x="5342890" y="2066289"/>
            <a:chExt cx="5643880" cy="2814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39"/>
              <a:ext cx="5631179" cy="2801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46065" y="2069464"/>
              <a:ext cx="5637530" cy="2807970"/>
            </a:xfrm>
            <a:custGeom>
              <a:avLst/>
              <a:gdLst/>
              <a:ahLst/>
              <a:cxnLst/>
              <a:rect l="l" t="t" r="r" b="b"/>
              <a:pathLst>
                <a:path w="5637530" h="2807970">
                  <a:moveTo>
                    <a:pt x="0" y="2807462"/>
                  </a:moveTo>
                  <a:lnTo>
                    <a:pt x="5637529" y="2807462"/>
                  </a:lnTo>
                  <a:lnTo>
                    <a:pt x="5637529" y="0"/>
                  </a:lnTo>
                  <a:lnTo>
                    <a:pt x="0" y="0"/>
                  </a:lnTo>
                  <a:lnTo>
                    <a:pt x="0" y="28074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35510" y="1295400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9287" y="1412915"/>
            <a:ext cx="252067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QUANTIFY</a:t>
            </a:r>
            <a:r>
              <a:rPr lang="en-US" sz="20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32" y="-40894"/>
            <a:ext cx="4157767" cy="6898894"/>
          </a:xfrm>
          <a:prstGeom prst="rect">
            <a:avLst/>
          </a:prstGeom>
        </p:spPr>
      </p:pic>
      <p:sp>
        <p:nvSpPr>
          <p:cNvPr id="1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34233" y="-76199"/>
            <a:ext cx="4157768" cy="69342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583" y="1648144"/>
            <a:ext cx="6478017" cy="3018155"/>
            <a:chOff x="5342890" y="1861962"/>
            <a:chExt cx="5902325" cy="3018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40"/>
              <a:ext cx="5615940" cy="2801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6065" y="2069465"/>
              <a:ext cx="5622290" cy="2807970"/>
            </a:xfrm>
            <a:custGeom>
              <a:avLst/>
              <a:gdLst/>
              <a:ahLst/>
              <a:cxnLst/>
              <a:rect l="l" t="t" r="r" b="b"/>
              <a:pathLst>
                <a:path w="5622290" h="2807970">
                  <a:moveTo>
                    <a:pt x="0" y="2807462"/>
                  </a:moveTo>
                  <a:lnTo>
                    <a:pt x="5622290" y="2807462"/>
                  </a:lnTo>
                  <a:lnTo>
                    <a:pt x="5622290" y="0"/>
                  </a:lnTo>
                  <a:lnTo>
                    <a:pt x="0" y="0"/>
                  </a:lnTo>
                  <a:lnTo>
                    <a:pt x="0" y="2807462"/>
                  </a:lnTo>
                  <a:close/>
                </a:path>
              </a:pathLst>
            </a:custGeom>
            <a:ln w="63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45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49"/>
                  </a:lnTo>
                  <a:lnTo>
                    <a:pt x="6931" y="266515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188" y="751318"/>
                  </a:lnTo>
                  <a:lnTo>
                    <a:pt x="658082" y="752697"/>
                  </a:lnTo>
                  <a:lnTo>
                    <a:pt x="678904" y="745765"/>
                  </a:lnTo>
                  <a:lnTo>
                    <a:pt x="696071" y="730869"/>
                  </a:lnTo>
                  <a:lnTo>
                    <a:pt x="835898" y="549386"/>
                  </a:lnTo>
                  <a:lnTo>
                    <a:pt x="845950" y="528931"/>
                  </a:lnTo>
                  <a:lnTo>
                    <a:pt x="847359" y="506999"/>
                  </a:lnTo>
                  <a:lnTo>
                    <a:pt x="840434" y="486163"/>
                  </a:lnTo>
                  <a:lnTo>
                    <a:pt x="825484" y="468995"/>
                  </a:lnTo>
                  <a:lnTo>
                    <a:pt x="231632" y="11414"/>
                  </a:lnTo>
                  <a:lnTo>
                    <a:pt x="211177" y="1379"/>
                  </a:lnTo>
                  <a:lnTo>
                    <a:pt x="189245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09" y="6931"/>
                  </a:lnTo>
                  <a:lnTo>
                    <a:pt x="189245" y="0"/>
                  </a:lnTo>
                  <a:lnTo>
                    <a:pt x="211177" y="1379"/>
                  </a:lnTo>
                  <a:lnTo>
                    <a:pt x="231632" y="11414"/>
                  </a:lnTo>
                  <a:lnTo>
                    <a:pt x="825484" y="468995"/>
                  </a:lnTo>
                  <a:lnTo>
                    <a:pt x="840434" y="486163"/>
                  </a:lnTo>
                  <a:lnTo>
                    <a:pt x="847359" y="506999"/>
                  </a:lnTo>
                  <a:lnTo>
                    <a:pt x="845950" y="528931"/>
                  </a:lnTo>
                  <a:lnTo>
                    <a:pt x="835898" y="549386"/>
                  </a:lnTo>
                  <a:lnTo>
                    <a:pt x="696071" y="730869"/>
                  </a:lnTo>
                  <a:lnTo>
                    <a:pt x="678904" y="745765"/>
                  </a:lnTo>
                  <a:lnTo>
                    <a:pt x="658082" y="752697"/>
                  </a:lnTo>
                  <a:lnTo>
                    <a:pt x="636188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15"/>
                  </a:lnTo>
                  <a:lnTo>
                    <a:pt x="0" y="245649"/>
                  </a:lnTo>
                  <a:lnTo>
                    <a:pt x="1379" y="223712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3384" y="206705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19">
                  <a:moveTo>
                    <a:pt x="356014" y="326390"/>
                  </a:moveTo>
                  <a:lnTo>
                    <a:pt x="352077" y="334010"/>
                  </a:lnTo>
                  <a:lnTo>
                    <a:pt x="350934" y="341630"/>
                  </a:lnTo>
                  <a:lnTo>
                    <a:pt x="354236" y="354330"/>
                  </a:lnTo>
                  <a:lnTo>
                    <a:pt x="387637" y="375920"/>
                  </a:lnTo>
                  <a:lnTo>
                    <a:pt x="392463" y="375920"/>
                  </a:lnTo>
                  <a:lnTo>
                    <a:pt x="401353" y="373380"/>
                  </a:lnTo>
                  <a:lnTo>
                    <a:pt x="405036" y="370840"/>
                  </a:lnTo>
                  <a:lnTo>
                    <a:pt x="409587" y="364490"/>
                  </a:lnTo>
                  <a:lnTo>
                    <a:pt x="383192" y="364490"/>
                  </a:lnTo>
                  <a:lnTo>
                    <a:pt x="378747" y="361950"/>
                  </a:lnTo>
                  <a:lnTo>
                    <a:pt x="364269" y="342900"/>
                  </a:lnTo>
                  <a:lnTo>
                    <a:pt x="365031" y="337820"/>
                  </a:lnTo>
                  <a:lnTo>
                    <a:pt x="367698" y="332740"/>
                  </a:lnTo>
                  <a:lnTo>
                    <a:pt x="356014" y="326390"/>
                  </a:lnTo>
                  <a:close/>
                </a:path>
                <a:path w="431165" h="375919">
                  <a:moveTo>
                    <a:pt x="396400" y="292100"/>
                  </a:moveTo>
                  <a:lnTo>
                    <a:pt x="392971" y="292100"/>
                  </a:lnTo>
                  <a:lnTo>
                    <a:pt x="386621" y="294640"/>
                  </a:lnTo>
                  <a:lnTo>
                    <a:pt x="383573" y="295910"/>
                  </a:lnTo>
                  <a:lnTo>
                    <a:pt x="380906" y="298450"/>
                  </a:lnTo>
                  <a:lnTo>
                    <a:pt x="378747" y="300990"/>
                  </a:lnTo>
                  <a:lnTo>
                    <a:pt x="376334" y="303530"/>
                  </a:lnTo>
                  <a:lnTo>
                    <a:pt x="375064" y="307340"/>
                  </a:lnTo>
                  <a:lnTo>
                    <a:pt x="374556" y="311150"/>
                  </a:lnTo>
                  <a:lnTo>
                    <a:pt x="374175" y="314960"/>
                  </a:lnTo>
                  <a:lnTo>
                    <a:pt x="374937" y="318770"/>
                  </a:lnTo>
                  <a:lnTo>
                    <a:pt x="378747" y="326390"/>
                  </a:lnTo>
                  <a:lnTo>
                    <a:pt x="382811" y="331470"/>
                  </a:lnTo>
                  <a:lnTo>
                    <a:pt x="389161" y="340360"/>
                  </a:lnTo>
                  <a:lnTo>
                    <a:pt x="393733" y="345440"/>
                  </a:lnTo>
                  <a:lnTo>
                    <a:pt x="396400" y="349250"/>
                  </a:lnTo>
                  <a:lnTo>
                    <a:pt x="397162" y="351790"/>
                  </a:lnTo>
                  <a:lnTo>
                    <a:pt x="398178" y="354330"/>
                  </a:lnTo>
                  <a:lnTo>
                    <a:pt x="397797" y="356870"/>
                  </a:lnTo>
                  <a:lnTo>
                    <a:pt x="395892" y="359410"/>
                  </a:lnTo>
                  <a:lnTo>
                    <a:pt x="393860" y="361950"/>
                  </a:lnTo>
                  <a:lnTo>
                    <a:pt x="390939" y="364490"/>
                  </a:lnTo>
                  <a:lnTo>
                    <a:pt x="409587" y="364490"/>
                  </a:lnTo>
                  <a:lnTo>
                    <a:pt x="410497" y="363220"/>
                  </a:lnTo>
                  <a:lnTo>
                    <a:pt x="412021" y="359410"/>
                  </a:lnTo>
                  <a:lnTo>
                    <a:pt x="412148" y="355600"/>
                  </a:lnTo>
                  <a:lnTo>
                    <a:pt x="412402" y="351790"/>
                  </a:lnTo>
                  <a:lnTo>
                    <a:pt x="411513" y="349250"/>
                  </a:lnTo>
                  <a:lnTo>
                    <a:pt x="407449" y="341630"/>
                  </a:lnTo>
                  <a:lnTo>
                    <a:pt x="403512" y="336550"/>
                  </a:lnTo>
                  <a:lnTo>
                    <a:pt x="397543" y="327660"/>
                  </a:lnTo>
                  <a:lnTo>
                    <a:pt x="393479" y="322580"/>
                  </a:lnTo>
                  <a:lnTo>
                    <a:pt x="391066" y="320040"/>
                  </a:lnTo>
                  <a:lnTo>
                    <a:pt x="389034" y="316230"/>
                  </a:lnTo>
                  <a:lnTo>
                    <a:pt x="388399" y="313690"/>
                  </a:lnTo>
                  <a:lnTo>
                    <a:pt x="388399" y="311150"/>
                  </a:lnTo>
                  <a:lnTo>
                    <a:pt x="388907" y="308610"/>
                  </a:lnTo>
                  <a:lnTo>
                    <a:pt x="389923" y="307340"/>
                  </a:lnTo>
                  <a:lnTo>
                    <a:pt x="391574" y="304800"/>
                  </a:lnTo>
                  <a:lnTo>
                    <a:pt x="420657" y="304800"/>
                  </a:lnTo>
                  <a:lnTo>
                    <a:pt x="409100" y="295910"/>
                  </a:lnTo>
                  <a:lnTo>
                    <a:pt x="405544" y="294640"/>
                  </a:lnTo>
                  <a:lnTo>
                    <a:pt x="402115" y="293370"/>
                  </a:lnTo>
                  <a:lnTo>
                    <a:pt x="399067" y="293370"/>
                  </a:lnTo>
                  <a:lnTo>
                    <a:pt x="396400" y="292100"/>
                  </a:lnTo>
                  <a:close/>
                </a:path>
                <a:path w="431165" h="375919">
                  <a:moveTo>
                    <a:pt x="322165" y="254000"/>
                  </a:moveTo>
                  <a:lnTo>
                    <a:pt x="301404" y="254000"/>
                  </a:lnTo>
                  <a:lnTo>
                    <a:pt x="314739" y="264160"/>
                  </a:lnTo>
                  <a:lnTo>
                    <a:pt x="317660" y="265430"/>
                  </a:lnTo>
                  <a:lnTo>
                    <a:pt x="320708" y="269240"/>
                  </a:lnTo>
                  <a:lnTo>
                    <a:pt x="322105" y="270510"/>
                  </a:lnTo>
                  <a:lnTo>
                    <a:pt x="323248" y="273050"/>
                  </a:lnTo>
                  <a:lnTo>
                    <a:pt x="325026" y="278130"/>
                  </a:lnTo>
                  <a:lnTo>
                    <a:pt x="325534" y="280670"/>
                  </a:lnTo>
                  <a:lnTo>
                    <a:pt x="325433" y="292100"/>
                  </a:lnTo>
                  <a:lnTo>
                    <a:pt x="325280" y="295910"/>
                  </a:lnTo>
                  <a:lnTo>
                    <a:pt x="322232" y="330200"/>
                  </a:lnTo>
                  <a:lnTo>
                    <a:pt x="336583" y="341630"/>
                  </a:lnTo>
                  <a:lnTo>
                    <a:pt x="339631" y="306070"/>
                  </a:lnTo>
                  <a:lnTo>
                    <a:pt x="340139" y="300990"/>
                  </a:lnTo>
                  <a:lnTo>
                    <a:pt x="340012" y="293370"/>
                  </a:lnTo>
                  <a:lnTo>
                    <a:pt x="338488" y="285750"/>
                  </a:lnTo>
                  <a:lnTo>
                    <a:pt x="337345" y="281940"/>
                  </a:lnTo>
                  <a:lnTo>
                    <a:pt x="335440" y="278130"/>
                  </a:lnTo>
                  <a:lnTo>
                    <a:pt x="374099" y="278130"/>
                  </a:lnTo>
                  <a:lnTo>
                    <a:pt x="377858" y="273050"/>
                  </a:lnTo>
                  <a:lnTo>
                    <a:pt x="379086" y="271780"/>
                  </a:lnTo>
                  <a:lnTo>
                    <a:pt x="350934" y="271780"/>
                  </a:lnTo>
                  <a:lnTo>
                    <a:pt x="343314" y="269240"/>
                  </a:lnTo>
                  <a:lnTo>
                    <a:pt x="338869" y="266700"/>
                  </a:lnTo>
                  <a:lnTo>
                    <a:pt x="333662" y="262890"/>
                  </a:lnTo>
                  <a:lnTo>
                    <a:pt x="322165" y="254000"/>
                  </a:lnTo>
                  <a:close/>
                </a:path>
                <a:path w="431165" h="375919">
                  <a:moveTo>
                    <a:pt x="420657" y="304800"/>
                  </a:moveTo>
                  <a:lnTo>
                    <a:pt x="400718" y="304800"/>
                  </a:lnTo>
                  <a:lnTo>
                    <a:pt x="404909" y="306070"/>
                  </a:lnTo>
                  <a:lnTo>
                    <a:pt x="409735" y="309880"/>
                  </a:lnTo>
                  <a:lnTo>
                    <a:pt x="413926" y="313690"/>
                  </a:lnTo>
                  <a:lnTo>
                    <a:pt x="416339" y="316230"/>
                  </a:lnTo>
                  <a:lnTo>
                    <a:pt x="418117" y="323850"/>
                  </a:lnTo>
                  <a:lnTo>
                    <a:pt x="417482" y="327660"/>
                  </a:lnTo>
                  <a:lnTo>
                    <a:pt x="415577" y="330200"/>
                  </a:lnTo>
                  <a:lnTo>
                    <a:pt x="427007" y="337820"/>
                  </a:lnTo>
                  <a:lnTo>
                    <a:pt x="429420" y="332740"/>
                  </a:lnTo>
                  <a:lnTo>
                    <a:pt x="430690" y="328930"/>
                  </a:lnTo>
                  <a:lnTo>
                    <a:pt x="430944" y="321310"/>
                  </a:lnTo>
                  <a:lnTo>
                    <a:pt x="429674" y="317500"/>
                  </a:lnTo>
                  <a:lnTo>
                    <a:pt x="427007" y="312420"/>
                  </a:lnTo>
                  <a:lnTo>
                    <a:pt x="424340" y="308610"/>
                  </a:lnTo>
                  <a:lnTo>
                    <a:pt x="420657" y="304800"/>
                  </a:lnTo>
                  <a:close/>
                </a:path>
                <a:path w="431165" h="375919">
                  <a:moveTo>
                    <a:pt x="326931" y="196850"/>
                  </a:moveTo>
                  <a:lnTo>
                    <a:pt x="260383" y="283210"/>
                  </a:lnTo>
                  <a:lnTo>
                    <a:pt x="271813" y="292100"/>
                  </a:lnTo>
                  <a:lnTo>
                    <a:pt x="301404" y="254000"/>
                  </a:lnTo>
                  <a:lnTo>
                    <a:pt x="322165" y="254000"/>
                  </a:lnTo>
                  <a:lnTo>
                    <a:pt x="309024" y="243840"/>
                  </a:lnTo>
                  <a:lnTo>
                    <a:pt x="331122" y="214630"/>
                  </a:lnTo>
                  <a:lnTo>
                    <a:pt x="349982" y="214630"/>
                  </a:lnTo>
                  <a:lnTo>
                    <a:pt x="326931" y="196850"/>
                  </a:lnTo>
                  <a:close/>
                </a:path>
                <a:path w="431165" h="375919">
                  <a:moveTo>
                    <a:pt x="374099" y="278130"/>
                  </a:moveTo>
                  <a:lnTo>
                    <a:pt x="335440" y="278130"/>
                  </a:lnTo>
                  <a:lnTo>
                    <a:pt x="342130" y="281940"/>
                  </a:lnTo>
                  <a:lnTo>
                    <a:pt x="348474" y="283210"/>
                  </a:lnTo>
                  <a:lnTo>
                    <a:pt x="354460" y="284480"/>
                  </a:lnTo>
                  <a:lnTo>
                    <a:pt x="360078" y="284480"/>
                  </a:lnTo>
                  <a:lnTo>
                    <a:pt x="367190" y="283210"/>
                  </a:lnTo>
                  <a:lnTo>
                    <a:pt x="373159" y="279400"/>
                  </a:lnTo>
                  <a:lnTo>
                    <a:pt x="374099" y="278130"/>
                  </a:lnTo>
                  <a:close/>
                </a:path>
                <a:path w="431165" h="375919">
                  <a:moveTo>
                    <a:pt x="349982" y="214630"/>
                  </a:moveTo>
                  <a:lnTo>
                    <a:pt x="331122" y="214630"/>
                  </a:lnTo>
                  <a:lnTo>
                    <a:pt x="364777" y="241300"/>
                  </a:lnTo>
                  <a:lnTo>
                    <a:pt x="368460" y="246380"/>
                  </a:lnTo>
                  <a:lnTo>
                    <a:pt x="369476" y="250190"/>
                  </a:lnTo>
                  <a:lnTo>
                    <a:pt x="370365" y="255270"/>
                  </a:lnTo>
                  <a:lnTo>
                    <a:pt x="369222" y="260350"/>
                  </a:lnTo>
                  <a:lnTo>
                    <a:pt x="366174" y="264160"/>
                  </a:lnTo>
                  <a:lnTo>
                    <a:pt x="364015" y="266700"/>
                  </a:lnTo>
                  <a:lnTo>
                    <a:pt x="361221" y="269240"/>
                  </a:lnTo>
                  <a:lnTo>
                    <a:pt x="357792" y="270510"/>
                  </a:lnTo>
                  <a:lnTo>
                    <a:pt x="354490" y="271780"/>
                  </a:lnTo>
                  <a:lnTo>
                    <a:pt x="379086" y="271780"/>
                  </a:lnTo>
                  <a:lnTo>
                    <a:pt x="381541" y="269240"/>
                  </a:lnTo>
                  <a:lnTo>
                    <a:pt x="383700" y="262890"/>
                  </a:lnTo>
                  <a:lnTo>
                    <a:pt x="384970" y="251460"/>
                  </a:lnTo>
                  <a:lnTo>
                    <a:pt x="383954" y="246380"/>
                  </a:lnTo>
                  <a:lnTo>
                    <a:pt x="381033" y="242570"/>
                  </a:lnTo>
                  <a:lnTo>
                    <a:pt x="378239" y="237490"/>
                  </a:lnTo>
                  <a:lnTo>
                    <a:pt x="373032" y="232410"/>
                  </a:lnTo>
                  <a:lnTo>
                    <a:pt x="349982" y="214630"/>
                  </a:lnTo>
                  <a:close/>
                </a:path>
                <a:path w="431165" h="375919">
                  <a:moveTo>
                    <a:pt x="294927" y="171450"/>
                  </a:moveTo>
                  <a:lnTo>
                    <a:pt x="228379" y="257810"/>
                  </a:lnTo>
                  <a:lnTo>
                    <a:pt x="239809" y="266700"/>
                  </a:lnTo>
                  <a:lnTo>
                    <a:pt x="306357" y="180340"/>
                  </a:lnTo>
                  <a:lnTo>
                    <a:pt x="294927" y="171450"/>
                  </a:lnTo>
                  <a:close/>
                </a:path>
                <a:path w="431165" h="375919">
                  <a:moveTo>
                    <a:pt x="205392" y="105410"/>
                  </a:moveTo>
                  <a:lnTo>
                    <a:pt x="191803" y="105410"/>
                  </a:lnTo>
                  <a:lnTo>
                    <a:pt x="185072" y="107950"/>
                  </a:lnTo>
                  <a:lnTo>
                    <a:pt x="178087" y="111760"/>
                  </a:lnTo>
                  <a:lnTo>
                    <a:pt x="172848" y="116840"/>
                  </a:lnTo>
                  <a:lnTo>
                    <a:pt x="167419" y="121920"/>
                  </a:lnTo>
                  <a:lnTo>
                    <a:pt x="141956" y="157480"/>
                  </a:lnTo>
                  <a:lnTo>
                    <a:pt x="137447" y="176530"/>
                  </a:lnTo>
                  <a:lnTo>
                    <a:pt x="138324" y="182880"/>
                  </a:lnTo>
                  <a:lnTo>
                    <a:pt x="163101" y="207010"/>
                  </a:lnTo>
                  <a:lnTo>
                    <a:pt x="176563" y="207010"/>
                  </a:lnTo>
                  <a:lnTo>
                    <a:pt x="183421" y="204470"/>
                  </a:lnTo>
                  <a:lnTo>
                    <a:pt x="190279" y="200660"/>
                  </a:lnTo>
                  <a:lnTo>
                    <a:pt x="195518" y="196850"/>
                  </a:lnTo>
                  <a:lnTo>
                    <a:pt x="167673" y="196850"/>
                  </a:lnTo>
                  <a:lnTo>
                    <a:pt x="161831" y="195580"/>
                  </a:lnTo>
                  <a:lnTo>
                    <a:pt x="156878" y="191770"/>
                  </a:lnTo>
                  <a:lnTo>
                    <a:pt x="152052" y="187960"/>
                  </a:lnTo>
                  <a:lnTo>
                    <a:pt x="149766" y="182880"/>
                  </a:lnTo>
                  <a:lnTo>
                    <a:pt x="150020" y="175260"/>
                  </a:lnTo>
                  <a:lnTo>
                    <a:pt x="174795" y="133350"/>
                  </a:lnTo>
                  <a:lnTo>
                    <a:pt x="200947" y="115570"/>
                  </a:lnTo>
                  <a:lnTo>
                    <a:pt x="222791" y="115570"/>
                  </a:lnTo>
                  <a:lnTo>
                    <a:pt x="218219" y="111760"/>
                  </a:lnTo>
                  <a:lnTo>
                    <a:pt x="211869" y="107950"/>
                  </a:lnTo>
                  <a:lnTo>
                    <a:pt x="205392" y="105410"/>
                  </a:lnTo>
                  <a:close/>
                </a:path>
                <a:path w="431165" h="375919">
                  <a:moveTo>
                    <a:pt x="222791" y="115570"/>
                  </a:moveTo>
                  <a:lnTo>
                    <a:pt x="200947" y="115570"/>
                  </a:lnTo>
                  <a:lnTo>
                    <a:pt x="206408" y="116840"/>
                  </a:lnTo>
                  <a:lnTo>
                    <a:pt x="216187" y="124460"/>
                  </a:lnTo>
                  <a:lnTo>
                    <a:pt x="218600" y="130810"/>
                  </a:lnTo>
                  <a:lnTo>
                    <a:pt x="218346" y="137160"/>
                  </a:lnTo>
                  <a:lnTo>
                    <a:pt x="217082" y="143510"/>
                  </a:lnTo>
                  <a:lnTo>
                    <a:pt x="193643" y="179070"/>
                  </a:lnTo>
                  <a:lnTo>
                    <a:pt x="167673" y="196850"/>
                  </a:lnTo>
                  <a:lnTo>
                    <a:pt x="195518" y="196850"/>
                  </a:lnTo>
                  <a:lnTo>
                    <a:pt x="200947" y="191770"/>
                  </a:lnTo>
                  <a:lnTo>
                    <a:pt x="206567" y="185420"/>
                  </a:lnTo>
                  <a:lnTo>
                    <a:pt x="212377" y="177800"/>
                  </a:lnTo>
                  <a:lnTo>
                    <a:pt x="216949" y="171450"/>
                  </a:lnTo>
                  <a:lnTo>
                    <a:pt x="220759" y="166370"/>
                  </a:lnTo>
                  <a:lnTo>
                    <a:pt x="231046" y="133350"/>
                  </a:lnTo>
                  <a:lnTo>
                    <a:pt x="230284" y="129540"/>
                  </a:lnTo>
                  <a:lnTo>
                    <a:pt x="228252" y="124460"/>
                  </a:lnTo>
                  <a:lnTo>
                    <a:pt x="226093" y="119380"/>
                  </a:lnTo>
                  <a:lnTo>
                    <a:pt x="222791" y="115570"/>
                  </a:lnTo>
                  <a:close/>
                </a:path>
                <a:path w="431165" h="375919">
                  <a:moveTo>
                    <a:pt x="137701" y="53340"/>
                  </a:moveTo>
                  <a:lnTo>
                    <a:pt x="124239" y="53340"/>
                  </a:lnTo>
                  <a:lnTo>
                    <a:pt x="117381" y="55880"/>
                  </a:lnTo>
                  <a:lnTo>
                    <a:pt x="110523" y="59690"/>
                  </a:lnTo>
                  <a:lnTo>
                    <a:pt x="105267" y="64770"/>
                  </a:lnTo>
                  <a:lnTo>
                    <a:pt x="99808" y="69850"/>
                  </a:lnTo>
                  <a:lnTo>
                    <a:pt x="74344" y="105410"/>
                  </a:lnTo>
                  <a:lnTo>
                    <a:pt x="69883" y="124460"/>
                  </a:lnTo>
                  <a:lnTo>
                    <a:pt x="70742" y="130810"/>
                  </a:lnTo>
                  <a:lnTo>
                    <a:pt x="95410" y="154940"/>
                  </a:lnTo>
                  <a:lnTo>
                    <a:pt x="108999" y="154940"/>
                  </a:lnTo>
                  <a:lnTo>
                    <a:pt x="115857" y="152400"/>
                  </a:lnTo>
                  <a:lnTo>
                    <a:pt x="122715" y="148590"/>
                  </a:lnTo>
                  <a:lnTo>
                    <a:pt x="127952" y="144780"/>
                  </a:lnTo>
                  <a:lnTo>
                    <a:pt x="100109" y="144780"/>
                  </a:lnTo>
                  <a:lnTo>
                    <a:pt x="94140" y="143510"/>
                  </a:lnTo>
                  <a:lnTo>
                    <a:pt x="84361" y="135890"/>
                  </a:lnTo>
                  <a:lnTo>
                    <a:pt x="82075" y="130810"/>
                  </a:lnTo>
                  <a:lnTo>
                    <a:pt x="82456" y="123190"/>
                  </a:lnTo>
                  <a:lnTo>
                    <a:pt x="83647" y="116840"/>
                  </a:lnTo>
                  <a:lnTo>
                    <a:pt x="86838" y="109220"/>
                  </a:lnTo>
                  <a:lnTo>
                    <a:pt x="92029" y="100330"/>
                  </a:lnTo>
                  <a:lnTo>
                    <a:pt x="99220" y="91440"/>
                  </a:lnTo>
                  <a:lnTo>
                    <a:pt x="107124" y="81280"/>
                  </a:lnTo>
                  <a:lnTo>
                    <a:pt x="114444" y="73660"/>
                  </a:lnTo>
                  <a:lnTo>
                    <a:pt x="121169" y="68580"/>
                  </a:lnTo>
                  <a:lnTo>
                    <a:pt x="127287" y="66040"/>
                  </a:lnTo>
                  <a:lnTo>
                    <a:pt x="133256" y="63500"/>
                  </a:lnTo>
                  <a:lnTo>
                    <a:pt x="155227" y="63500"/>
                  </a:lnTo>
                  <a:lnTo>
                    <a:pt x="144305" y="54610"/>
                  </a:lnTo>
                  <a:lnTo>
                    <a:pt x="137701" y="53340"/>
                  </a:lnTo>
                  <a:close/>
                </a:path>
                <a:path w="431165" h="375919">
                  <a:moveTo>
                    <a:pt x="155227" y="63500"/>
                  </a:moveTo>
                  <a:lnTo>
                    <a:pt x="133256" y="63500"/>
                  </a:lnTo>
                  <a:lnTo>
                    <a:pt x="138844" y="64770"/>
                  </a:lnTo>
                  <a:lnTo>
                    <a:pt x="148623" y="72390"/>
                  </a:lnTo>
                  <a:lnTo>
                    <a:pt x="150909" y="78740"/>
                  </a:lnTo>
                  <a:lnTo>
                    <a:pt x="150655" y="85090"/>
                  </a:lnTo>
                  <a:lnTo>
                    <a:pt x="149463" y="91440"/>
                  </a:lnTo>
                  <a:lnTo>
                    <a:pt x="126007" y="127000"/>
                  </a:lnTo>
                  <a:lnTo>
                    <a:pt x="100109" y="144780"/>
                  </a:lnTo>
                  <a:lnTo>
                    <a:pt x="127952" y="144780"/>
                  </a:lnTo>
                  <a:lnTo>
                    <a:pt x="133367" y="139700"/>
                  </a:lnTo>
                  <a:lnTo>
                    <a:pt x="138949" y="133350"/>
                  </a:lnTo>
                  <a:lnTo>
                    <a:pt x="144686" y="125730"/>
                  </a:lnTo>
                  <a:lnTo>
                    <a:pt x="149260" y="119380"/>
                  </a:lnTo>
                  <a:lnTo>
                    <a:pt x="153084" y="114300"/>
                  </a:lnTo>
                  <a:lnTo>
                    <a:pt x="163482" y="81280"/>
                  </a:lnTo>
                  <a:lnTo>
                    <a:pt x="162720" y="77470"/>
                  </a:lnTo>
                  <a:lnTo>
                    <a:pt x="160561" y="72390"/>
                  </a:lnTo>
                  <a:lnTo>
                    <a:pt x="158529" y="67310"/>
                  </a:lnTo>
                  <a:lnTo>
                    <a:pt x="155227" y="63500"/>
                  </a:lnTo>
                  <a:close/>
                </a:path>
                <a:path w="431165" h="375919">
                  <a:moveTo>
                    <a:pt x="34069" y="35560"/>
                  </a:moveTo>
                  <a:lnTo>
                    <a:pt x="27973" y="35560"/>
                  </a:lnTo>
                  <a:lnTo>
                    <a:pt x="22258" y="36830"/>
                  </a:lnTo>
                  <a:lnTo>
                    <a:pt x="16416" y="39370"/>
                  </a:lnTo>
                  <a:lnTo>
                    <a:pt x="11336" y="41910"/>
                  </a:lnTo>
                  <a:lnTo>
                    <a:pt x="7018" y="48260"/>
                  </a:lnTo>
                  <a:lnTo>
                    <a:pt x="3377" y="53340"/>
                  </a:lnTo>
                  <a:lnTo>
                    <a:pt x="1033" y="59690"/>
                  </a:lnTo>
                  <a:lnTo>
                    <a:pt x="0" y="66040"/>
                  </a:lnTo>
                  <a:lnTo>
                    <a:pt x="287" y="72390"/>
                  </a:lnTo>
                  <a:lnTo>
                    <a:pt x="34827" y="105410"/>
                  </a:lnTo>
                  <a:lnTo>
                    <a:pt x="48089" y="102870"/>
                  </a:lnTo>
                  <a:lnTo>
                    <a:pt x="53961" y="100330"/>
                  </a:lnTo>
                  <a:lnTo>
                    <a:pt x="59189" y="96520"/>
                  </a:lnTo>
                  <a:lnTo>
                    <a:pt x="63787" y="92710"/>
                  </a:lnTo>
                  <a:lnTo>
                    <a:pt x="32545" y="92710"/>
                  </a:lnTo>
                  <a:lnTo>
                    <a:pt x="27084" y="91440"/>
                  </a:lnTo>
                  <a:lnTo>
                    <a:pt x="12606" y="71120"/>
                  </a:lnTo>
                  <a:lnTo>
                    <a:pt x="13368" y="67310"/>
                  </a:lnTo>
                  <a:lnTo>
                    <a:pt x="14003" y="63500"/>
                  </a:lnTo>
                  <a:lnTo>
                    <a:pt x="15527" y="59690"/>
                  </a:lnTo>
                  <a:lnTo>
                    <a:pt x="17940" y="57150"/>
                  </a:lnTo>
                  <a:lnTo>
                    <a:pt x="21750" y="52070"/>
                  </a:lnTo>
                  <a:lnTo>
                    <a:pt x="26576" y="48260"/>
                  </a:lnTo>
                  <a:lnTo>
                    <a:pt x="38260" y="46990"/>
                  </a:lnTo>
                  <a:lnTo>
                    <a:pt x="59723" y="46990"/>
                  </a:lnTo>
                  <a:lnTo>
                    <a:pt x="51341" y="40640"/>
                  </a:lnTo>
                  <a:lnTo>
                    <a:pt x="50537" y="39370"/>
                  </a:lnTo>
                  <a:lnTo>
                    <a:pt x="40419" y="39370"/>
                  </a:lnTo>
                  <a:lnTo>
                    <a:pt x="34069" y="35560"/>
                  </a:lnTo>
                  <a:close/>
                </a:path>
                <a:path w="431165" h="375919">
                  <a:moveTo>
                    <a:pt x="59723" y="46990"/>
                  </a:moveTo>
                  <a:lnTo>
                    <a:pt x="38260" y="46990"/>
                  </a:lnTo>
                  <a:lnTo>
                    <a:pt x="43594" y="48260"/>
                  </a:lnTo>
                  <a:lnTo>
                    <a:pt x="48547" y="52070"/>
                  </a:lnTo>
                  <a:lnTo>
                    <a:pt x="53754" y="57150"/>
                  </a:lnTo>
                  <a:lnTo>
                    <a:pt x="56675" y="60960"/>
                  </a:lnTo>
                  <a:lnTo>
                    <a:pt x="57564" y="67310"/>
                  </a:lnTo>
                  <a:lnTo>
                    <a:pt x="58326" y="73660"/>
                  </a:lnTo>
                  <a:lnTo>
                    <a:pt x="56802" y="78740"/>
                  </a:lnTo>
                  <a:lnTo>
                    <a:pt x="48928" y="88900"/>
                  </a:lnTo>
                  <a:lnTo>
                    <a:pt x="44102" y="91440"/>
                  </a:lnTo>
                  <a:lnTo>
                    <a:pt x="32545" y="92710"/>
                  </a:lnTo>
                  <a:lnTo>
                    <a:pt x="63787" y="92710"/>
                  </a:lnTo>
                  <a:lnTo>
                    <a:pt x="67851" y="86360"/>
                  </a:lnTo>
                  <a:lnTo>
                    <a:pt x="70010" y="81280"/>
                  </a:lnTo>
                  <a:lnTo>
                    <a:pt x="70264" y="74930"/>
                  </a:lnTo>
                  <a:lnTo>
                    <a:pt x="70391" y="69850"/>
                  </a:lnTo>
                  <a:lnTo>
                    <a:pt x="68613" y="63500"/>
                  </a:lnTo>
                  <a:lnTo>
                    <a:pt x="64549" y="57150"/>
                  </a:lnTo>
                  <a:lnTo>
                    <a:pt x="83853" y="57150"/>
                  </a:lnTo>
                  <a:lnTo>
                    <a:pt x="87536" y="53340"/>
                  </a:lnTo>
                  <a:lnTo>
                    <a:pt x="90711" y="49530"/>
                  </a:lnTo>
                  <a:lnTo>
                    <a:pt x="91676" y="48260"/>
                  </a:lnTo>
                  <a:lnTo>
                    <a:pt x="64041" y="48260"/>
                  </a:lnTo>
                  <a:lnTo>
                    <a:pt x="59723" y="46990"/>
                  </a:lnTo>
                  <a:close/>
                </a:path>
                <a:path w="431165" h="375919">
                  <a:moveTo>
                    <a:pt x="83853" y="57150"/>
                  </a:moveTo>
                  <a:lnTo>
                    <a:pt x="64549" y="57150"/>
                  </a:lnTo>
                  <a:lnTo>
                    <a:pt x="70137" y="59690"/>
                  </a:lnTo>
                  <a:lnTo>
                    <a:pt x="75090" y="59690"/>
                  </a:lnTo>
                  <a:lnTo>
                    <a:pt x="83853" y="57150"/>
                  </a:lnTo>
                  <a:close/>
                </a:path>
                <a:path w="431165" h="375919">
                  <a:moveTo>
                    <a:pt x="88959" y="12700"/>
                  </a:moveTo>
                  <a:lnTo>
                    <a:pt x="67978" y="12700"/>
                  </a:lnTo>
                  <a:lnTo>
                    <a:pt x="72296" y="13970"/>
                  </a:lnTo>
                  <a:lnTo>
                    <a:pt x="80297" y="20320"/>
                  </a:lnTo>
                  <a:lnTo>
                    <a:pt x="82710" y="24130"/>
                  </a:lnTo>
                  <a:lnTo>
                    <a:pt x="83980" y="33020"/>
                  </a:lnTo>
                  <a:lnTo>
                    <a:pt x="82837" y="38100"/>
                  </a:lnTo>
                  <a:lnTo>
                    <a:pt x="79789" y="41910"/>
                  </a:lnTo>
                  <a:lnTo>
                    <a:pt x="76995" y="45720"/>
                  </a:lnTo>
                  <a:lnTo>
                    <a:pt x="73185" y="46990"/>
                  </a:lnTo>
                  <a:lnTo>
                    <a:pt x="68613" y="48260"/>
                  </a:lnTo>
                  <a:lnTo>
                    <a:pt x="91676" y="48260"/>
                  </a:lnTo>
                  <a:lnTo>
                    <a:pt x="95537" y="43180"/>
                  </a:lnTo>
                  <a:lnTo>
                    <a:pt x="97315" y="36830"/>
                  </a:lnTo>
                  <a:lnTo>
                    <a:pt x="96045" y="29210"/>
                  </a:lnTo>
                  <a:lnTo>
                    <a:pt x="94902" y="20320"/>
                  </a:lnTo>
                  <a:lnTo>
                    <a:pt x="90457" y="13970"/>
                  </a:lnTo>
                  <a:lnTo>
                    <a:pt x="88959" y="12700"/>
                  </a:lnTo>
                  <a:close/>
                </a:path>
                <a:path w="431165" h="375919">
                  <a:moveTo>
                    <a:pt x="67724" y="0"/>
                  </a:moveTo>
                  <a:lnTo>
                    <a:pt x="59977" y="0"/>
                  </a:lnTo>
                  <a:lnTo>
                    <a:pt x="52103" y="1270"/>
                  </a:lnTo>
                  <a:lnTo>
                    <a:pt x="45753" y="5080"/>
                  </a:lnTo>
                  <a:lnTo>
                    <a:pt x="40927" y="11430"/>
                  </a:lnTo>
                  <a:lnTo>
                    <a:pt x="37752" y="15240"/>
                  </a:lnTo>
                  <a:lnTo>
                    <a:pt x="36101" y="20320"/>
                  </a:lnTo>
                  <a:lnTo>
                    <a:pt x="35847" y="24130"/>
                  </a:lnTo>
                  <a:lnTo>
                    <a:pt x="35720" y="29210"/>
                  </a:lnTo>
                  <a:lnTo>
                    <a:pt x="37244" y="34290"/>
                  </a:lnTo>
                  <a:lnTo>
                    <a:pt x="40419" y="39370"/>
                  </a:lnTo>
                  <a:lnTo>
                    <a:pt x="50537" y="39370"/>
                  </a:lnTo>
                  <a:lnTo>
                    <a:pt x="48928" y="36830"/>
                  </a:lnTo>
                  <a:lnTo>
                    <a:pt x="47658" y="27940"/>
                  </a:lnTo>
                  <a:lnTo>
                    <a:pt x="48928" y="22860"/>
                  </a:lnTo>
                  <a:lnTo>
                    <a:pt x="52103" y="19050"/>
                  </a:lnTo>
                  <a:lnTo>
                    <a:pt x="54897" y="15240"/>
                  </a:lnTo>
                  <a:lnTo>
                    <a:pt x="58580" y="13970"/>
                  </a:lnTo>
                  <a:lnTo>
                    <a:pt x="63279" y="12700"/>
                  </a:lnTo>
                  <a:lnTo>
                    <a:pt x="88959" y="12700"/>
                  </a:lnTo>
                  <a:lnTo>
                    <a:pt x="82964" y="7620"/>
                  </a:lnTo>
                  <a:lnTo>
                    <a:pt x="75471" y="2540"/>
                  </a:lnTo>
                  <a:lnTo>
                    <a:pt x="67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97227" y="5029200"/>
            <a:ext cx="328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39" y="1143000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21090" y="1360449"/>
            <a:ext cx="316616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MAXIMIZE</a:t>
            </a:r>
            <a:r>
              <a:rPr lang="en-US" sz="20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INVESTMENT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97" y="0"/>
            <a:ext cx="4100203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68" y="0"/>
            <a:ext cx="4157832" cy="69317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191" y="1975413"/>
            <a:ext cx="6873609" cy="3375025"/>
            <a:chOff x="5342890" y="1861962"/>
            <a:chExt cx="5902325" cy="3375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40"/>
              <a:ext cx="5615940" cy="31577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6065" y="2069465"/>
              <a:ext cx="5622290" cy="3164205"/>
            </a:xfrm>
            <a:custGeom>
              <a:avLst/>
              <a:gdLst/>
              <a:ahLst/>
              <a:cxnLst/>
              <a:rect l="l" t="t" r="r" b="b"/>
              <a:pathLst>
                <a:path w="5622290" h="3164204">
                  <a:moveTo>
                    <a:pt x="0" y="3164077"/>
                  </a:moveTo>
                  <a:lnTo>
                    <a:pt x="5622290" y="3164077"/>
                  </a:lnTo>
                  <a:lnTo>
                    <a:pt x="5622290" y="0"/>
                  </a:lnTo>
                  <a:lnTo>
                    <a:pt x="0" y="0"/>
                  </a:lnTo>
                  <a:lnTo>
                    <a:pt x="0" y="316407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45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49"/>
                  </a:lnTo>
                  <a:lnTo>
                    <a:pt x="6931" y="266515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188" y="751318"/>
                  </a:lnTo>
                  <a:lnTo>
                    <a:pt x="658082" y="752697"/>
                  </a:lnTo>
                  <a:lnTo>
                    <a:pt x="678904" y="745765"/>
                  </a:lnTo>
                  <a:lnTo>
                    <a:pt x="696071" y="730869"/>
                  </a:lnTo>
                  <a:lnTo>
                    <a:pt x="835898" y="549386"/>
                  </a:lnTo>
                  <a:lnTo>
                    <a:pt x="845950" y="528931"/>
                  </a:lnTo>
                  <a:lnTo>
                    <a:pt x="847359" y="506999"/>
                  </a:lnTo>
                  <a:lnTo>
                    <a:pt x="840434" y="486163"/>
                  </a:lnTo>
                  <a:lnTo>
                    <a:pt x="825484" y="468995"/>
                  </a:lnTo>
                  <a:lnTo>
                    <a:pt x="231632" y="11414"/>
                  </a:lnTo>
                  <a:lnTo>
                    <a:pt x="211177" y="1379"/>
                  </a:lnTo>
                  <a:lnTo>
                    <a:pt x="189245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09" y="6931"/>
                  </a:lnTo>
                  <a:lnTo>
                    <a:pt x="189245" y="0"/>
                  </a:lnTo>
                  <a:lnTo>
                    <a:pt x="211177" y="1379"/>
                  </a:lnTo>
                  <a:lnTo>
                    <a:pt x="231632" y="11414"/>
                  </a:lnTo>
                  <a:lnTo>
                    <a:pt x="825484" y="468995"/>
                  </a:lnTo>
                  <a:lnTo>
                    <a:pt x="840434" y="486163"/>
                  </a:lnTo>
                  <a:lnTo>
                    <a:pt x="847359" y="506999"/>
                  </a:lnTo>
                  <a:lnTo>
                    <a:pt x="845950" y="528931"/>
                  </a:lnTo>
                  <a:lnTo>
                    <a:pt x="835898" y="549386"/>
                  </a:lnTo>
                  <a:lnTo>
                    <a:pt x="696071" y="730869"/>
                  </a:lnTo>
                  <a:lnTo>
                    <a:pt x="678904" y="745765"/>
                  </a:lnTo>
                  <a:lnTo>
                    <a:pt x="658082" y="752697"/>
                  </a:lnTo>
                  <a:lnTo>
                    <a:pt x="636188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15"/>
                  </a:lnTo>
                  <a:lnTo>
                    <a:pt x="0" y="245649"/>
                  </a:lnTo>
                  <a:lnTo>
                    <a:pt x="1379" y="223712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3384" y="206705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19">
                  <a:moveTo>
                    <a:pt x="356014" y="326390"/>
                  </a:moveTo>
                  <a:lnTo>
                    <a:pt x="352077" y="334010"/>
                  </a:lnTo>
                  <a:lnTo>
                    <a:pt x="350934" y="341630"/>
                  </a:lnTo>
                  <a:lnTo>
                    <a:pt x="354236" y="354330"/>
                  </a:lnTo>
                  <a:lnTo>
                    <a:pt x="387637" y="375920"/>
                  </a:lnTo>
                  <a:lnTo>
                    <a:pt x="392463" y="375920"/>
                  </a:lnTo>
                  <a:lnTo>
                    <a:pt x="401353" y="373380"/>
                  </a:lnTo>
                  <a:lnTo>
                    <a:pt x="405036" y="370840"/>
                  </a:lnTo>
                  <a:lnTo>
                    <a:pt x="409587" y="364490"/>
                  </a:lnTo>
                  <a:lnTo>
                    <a:pt x="383192" y="364490"/>
                  </a:lnTo>
                  <a:lnTo>
                    <a:pt x="378747" y="361950"/>
                  </a:lnTo>
                  <a:lnTo>
                    <a:pt x="364269" y="342900"/>
                  </a:lnTo>
                  <a:lnTo>
                    <a:pt x="365031" y="337820"/>
                  </a:lnTo>
                  <a:lnTo>
                    <a:pt x="367698" y="332740"/>
                  </a:lnTo>
                  <a:lnTo>
                    <a:pt x="356014" y="326390"/>
                  </a:lnTo>
                  <a:close/>
                </a:path>
                <a:path w="431165" h="375919">
                  <a:moveTo>
                    <a:pt x="396400" y="292100"/>
                  </a:moveTo>
                  <a:lnTo>
                    <a:pt x="392971" y="292100"/>
                  </a:lnTo>
                  <a:lnTo>
                    <a:pt x="386621" y="294640"/>
                  </a:lnTo>
                  <a:lnTo>
                    <a:pt x="383573" y="295910"/>
                  </a:lnTo>
                  <a:lnTo>
                    <a:pt x="380906" y="298450"/>
                  </a:lnTo>
                  <a:lnTo>
                    <a:pt x="378747" y="300990"/>
                  </a:lnTo>
                  <a:lnTo>
                    <a:pt x="376334" y="303530"/>
                  </a:lnTo>
                  <a:lnTo>
                    <a:pt x="375064" y="307340"/>
                  </a:lnTo>
                  <a:lnTo>
                    <a:pt x="374556" y="311150"/>
                  </a:lnTo>
                  <a:lnTo>
                    <a:pt x="374175" y="314960"/>
                  </a:lnTo>
                  <a:lnTo>
                    <a:pt x="374937" y="318770"/>
                  </a:lnTo>
                  <a:lnTo>
                    <a:pt x="378747" y="326390"/>
                  </a:lnTo>
                  <a:lnTo>
                    <a:pt x="382811" y="331470"/>
                  </a:lnTo>
                  <a:lnTo>
                    <a:pt x="389161" y="340360"/>
                  </a:lnTo>
                  <a:lnTo>
                    <a:pt x="393733" y="345440"/>
                  </a:lnTo>
                  <a:lnTo>
                    <a:pt x="396400" y="349250"/>
                  </a:lnTo>
                  <a:lnTo>
                    <a:pt x="397162" y="351790"/>
                  </a:lnTo>
                  <a:lnTo>
                    <a:pt x="398178" y="354330"/>
                  </a:lnTo>
                  <a:lnTo>
                    <a:pt x="397797" y="356870"/>
                  </a:lnTo>
                  <a:lnTo>
                    <a:pt x="395892" y="359410"/>
                  </a:lnTo>
                  <a:lnTo>
                    <a:pt x="393860" y="361950"/>
                  </a:lnTo>
                  <a:lnTo>
                    <a:pt x="390939" y="364490"/>
                  </a:lnTo>
                  <a:lnTo>
                    <a:pt x="409587" y="364490"/>
                  </a:lnTo>
                  <a:lnTo>
                    <a:pt x="410497" y="363220"/>
                  </a:lnTo>
                  <a:lnTo>
                    <a:pt x="412021" y="359410"/>
                  </a:lnTo>
                  <a:lnTo>
                    <a:pt x="412148" y="355600"/>
                  </a:lnTo>
                  <a:lnTo>
                    <a:pt x="412402" y="351790"/>
                  </a:lnTo>
                  <a:lnTo>
                    <a:pt x="411513" y="349250"/>
                  </a:lnTo>
                  <a:lnTo>
                    <a:pt x="407449" y="341630"/>
                  </a:lnTo>
                  <a:lnTo>
                    <a:pt x="403512" y="336550"/>
                  </a:lnTo>
                  <a:lnTo>
                    <a:pt x="397543" y="327660"/>
                  </a:lnTo>
                  <a:lnTo>
                    <a:pt x="393479" y="322580"/>
                  </a:lnTo>
                  <a:lnTo>
                    <a:pt x="391066" y="320040"/>
                  </a:lnTo>
                  <a:lnTo>
                    <a:pt x="389034" y="316230"/>
                  </a:lnTo>
                  <a:lnTo>
                    <a:pt x="388399" y="313690"/>
                  </a:lnTo>
                  <a:lnTo>
                    <a:pt x="388399" y="311150"/>
                  </a:lnTo>
                  <a:lnTo>
                    <a:pt x="388907" y="308610"/>
                  </a:lnTo>
                  <a:lnTo>
                    <a:pt x="389923" y="307340"/>
                  </a:lnTo>
                  <a:lnTo>
                    <a:pt x="391574" y="304800"/>
                  </a:lnTo>
                  <a:lnTo>
                    <a:pt x="420657" y="304800"/>
                  </a:lnTo>
                  <a:lnTo>
                    <a:pt x="409100" y="295910"/>
                  </a:lnTo>
                  <a:lnTo>
                    <a:pt x="405544" y="294640"/>
                  </a:lnTo>
                  <a:lnTo>
                    <a:pt x="402115" y="293370"/>
                  </a:lnTo>
                  <a:lnTo>
                    <a:pt x="399067" y="293370"/>
                  </a:lnTo>
                  <a:lnTo>
                    <a:pt x="396400" y="292100"/>
                  </a:lnTo>
                  <a:close/>
                </a:path>
                <a:path w="431165" h="375919">
                  <a:moveTo>
                    <a:pt x="322165" y="254000"/>
                  </a:moveTo>
                  <a:lnTo>
                    <a:pt x="301404" y="254000"/>
                  </a:lnTo>
                  <a:lnTo>
                    <a:pt x="314739" y="264160"/>
                  </a:lnTo>
                  <a:lnTo>
                    <a:pt x="317660" y="265430"/>
                  </a:lnTo>
                  <a:lnTo>
                    <a:pt x="320708" y="269240"/>
                  </a:lnTo>
                  <a:lnTo>
                    <a:pt x="322105" y="270510"/>
                  </a:lnTo>
                  <a:lnTo>
                    <a:pt x="323248" y="273050"/>
                  </a:lnTo>
                  <a:lnTo>
                    <a:pt x="325026" y="278130"/>
                  </a:lnTo>
                  <a:lnTo>
                    <a:pt x="325534" y="280670"/>
                  </a:lnTo>
                  <a:lnTo>
                    <a:pt x="325433" y="292100"/>
                  </a:lnTo>
                  <a:lnTo>
                    <a:pt x="325280" y="295910"/>
                  </a:lnTo>
                  <a:lnTo>
                    <a:pt x="322232" y="330200"/>
                  </a:lnTo>
                  <a:lnTo>
                    <a:pt x="336583" y="341630"/>
                  </a:lnTo>
                  <a:lnTo>
                    <a:pt x="339631" y="306070"/>
                  </a:lnTo>
                  <a:lnTo>
                    <a:pt x="340139" y="300990"/>
                  </a:lnTo>
                  <a:lnTo>
                    <a:pt x="340012" y="293370"/>
                  </a:lnTo>
                  <a:lnTo>
                    <a:pt x="338488" y="285750"/>
                  </a:lnTo>
                  <a:lnTo>
                    <a:pt x="337345" y="281940"/>
                  </a:lnTo>
                  <a:lnTo>
                    <a:pt x="335440" y="278130"/>
                  </a:lnTo>
                  <a:lnTo>
                    <a:pt x="374099" y="278130"/>
                  </a:lnTo>
                  <a:lnTo>
                    <a:pt x="377858" y="273050"/>
                  </a:lnTo>
                  <a:lnTo>
                    <a:pt x="379086" y="271780"/>
                  </a:lnTo>
                  <a:lnTo>
                    <a:pt x="350934" y="271780"/>
                  </a:lnTo>
                  <a:lnTo>
                    <a:pt x="343314" y="269240"/>
                  </a:lnTo>
                  <a:lnTo>
                    <a:pt x="338869" y="266700"/>
                  </a:lnTo>
                  <a:lnTo>
                    <a:pt x="333662" y="262890"/>
                  </a:lnTo>
                  <a:lnTo>
                    <a:pt x="322165" y="254000"/>
                  </a:lnTo>
                  <a:close/>
                </a:path>
                <a:path w="431165" h="375919">
                  <a:moveTo>
                    <a:pt x="420657" y="304800"/>
                  </a:moveTo>
                  <a:lnTo>
                    <a:pt x="400718" y="304800"/>
                  </a:lnTo>
                  <a:lnTo>
                    <a:pt x="404909" y="306070"/>
                  </a:lnTo>
                  <a:lnTo>
                    <a:pt x="409735" y="309880"/>
                  </a:lnTo>
                  <a:lnTo>
                    <a:pt x="413926" y="313690"/>
                  </a:lnTo>
                  <a:lnTo>
                    <a:pt x="416339" y="316230"/>
                  </a:lnTo>
                  <a:lnTo>
                    <a:pt x="418117" y="323850"/>
                  </a:lnTo>
                  <a:lnTo>
                    <a:pt x="417482" y="327660"/>
                  </a:lnTo>
                  <a:lnTo>
                    <a:pt x="415577" y="330200"/>
                  </a:lnTo>
                  <a:lnTo>
                    <a:pt x="427007" y="337820"/>
                  </a:lnTo>
                  <a:lnTo>
                    <a:pt x="429420" y="332740"/>
                  </a:lnTo>
                  <a:lnTo>
                    <a:pt x="430690" y="328930"/>
                  </a:lnTo>
                  <a:lnTo>
                    <a:pt x="430944" y="321310"/>
                  </a:lnTo>
                  <a:lnTo>
                    <a:pt x="429674" y="317500"/>
                  </a:lnTo>
                  <a:lnTo>
                    <a:pt x="427007" y="312420"/>
                  </a:lnTo>
                  <a:lnTo>
                    <a:pt x="424340" y="308610"/>
                  </a:lnTo>
                  <a:lnTo>
                    <a:pt x="420657" y="304800"/>
                  </a:lnTo>
                  <a:close/>
                </a:path>
                <a:path w="431165" h="375919">
                  <a:moveTo>
                    <a:pt x="326931" y="196850"/>
                  </a:moveTo>
                  <a:lnTo>
                    <a:pt x="260383" y="283210"/>
                  </a:lnTo>
                  <a:lnTo>
                    <a:pt x="271813" y="292100"/>
                  </a:lnTo>
                  <a:lnTo>
                    <a:pt x="301404" y="254000"/>
                  </a:lnTo>
                  <a:lnTo>
                    <a:pt x="322165" y="254000"/>
                  </a:lnTo>
                  <a:lnTo>
                    <a:pt x="309024" y="243840"/>
                  </a:lnTo>
                  <a:lnTo>
                    <a:pt x="331122" y="214630"/>
                  </a:lnTo>
                  <a:lnTo>
                    <a:pt x="349982" y="214630"/>
                  </a:lnTo>
                  <a:lnTo>
                    <a:pt x="326931" y="196850"/>
                  </a:lnTo>
                  <a:close/>
                </a:path>
                <a:path w="431165" h="375919">
                  <a:moveTo>
                    <a:pt x="374099" y="278130"/>
                  </a:moveTo>
                  <a:lnTo>
                    <a:pt x="335440" y="278130"/>
                  </a:lnTo>
                  <a:lnTo>
                    <a:pt x="342130" y="281940"/>
                  </a:lnTo>
                  <a:lnTo>
                    <a:pt x="348474" y="283210"/>
                  </a:lnTo>
                  <a:lnTo>
                    <a:pt x="354460" y="284480"/>
                  </a:lnTo>
                  <a:lnTo>
                    <a:pt x="360078" y="284480"/>
                  </a:lnTo>
                  <a:lnTo>
                    <a:pt x="367190" y="283210"/>
                  </a:lnTo>
                  <a:lnTo>
                    <a:pt x="373159" y="279400"/>
                  </a:lnTo>
                  <a:lnTo>
                    <a:pt x="374099" y="278130"/>
                  </a:lnTo>
                  <a:close/>
                </a:path>
                <a:path w="431165" h="375919">
                  <a:moveTo>
                    <a:pt x="349982" y="214630"/>
                  </a:moveTo>
                  <a:lnTo>
                    <a:pt x="331122" y="214630"/>
                  </a:lnTo>
                  <a:lnTo>
                    <a:pt x="364777" y="241300"/>
                  </a:lnTo>
                  <a:lnTo>
                    <a:pt x="368460" y="246380"/>
                  </a:lnTo>
                  <a:lnTo>
                    <a:pt x="369476" y="250190"/>
                  </a:lnTo>
                  <a:lnTo>
                    <a:pt x="370365" y="255270"/>
                  </a:lnTo>
                  <a:lnTo>
                    <a:pt x="369222" y="260350"/>
                  </a:lnTo>
                  <a:lnTo>
                    <a:pt x="366174" y="264160"/>
                  </a:lnTo>
                  <a:lnTo>
                    <a:pt x="364015" y="266700"/>
                  </a:lnTo>
                  <a:lnTo>
                    <a:pt x="361221" y="269240"/>
                  </a:lnTo>
                  <a:lnTo>
                    <a:pt x="357792" y="270510"/>
                  </a:lnTo>
                  <a:lnTo>
                    <a:pt x="354490" y="271780"/>
                  </a:lnTo>
                  <a:lnTo>
                    <a:pt x="379086" y="271780"/>
                  </a:lnTo>
                  <a:lnTo>
                    <a:pt x="381541" y="269240"/>
                  </a:lnTo>
                  <a:lnTo>
                    <a:pt x="383700" y="262890"/>
                  </a:lnTo>
                  <a:lnTo>
                    <a:pt x="384970" y="251460"/>
                  </a:lnTo>
                  <a:lnTo>
                    <a:pt x="383954" y="246380"/>
                  </a:lnTo>
                  <a:lnTo>
                    <a:pt x="381033" y="242570"/>
                  </a:lnTo>
                  <a:lnTo>
                    <a:pt x="378239" y="237490"/>
                  </a:lnTo>
                  <a:lnTo>
                    <a:pt x="373032" y="232410"/>
                  </a:lnTo>
                  <a:lnTo>
                    <a:pt x="349982" y="214630"/>
                  </a:lnTo>
                  <a:close/>
                </a:path>
                <a:path w="431165" h="375919">
                  <a:moveTo>
                    <a:pt x="294927" y="171450"/>
                  </a:moveTo>
                  <a:lnTo>
                    <a:pt x="228379" y="257810"/>
                  </a:lnTo>
                  <a:lnTo>
                    <a:pt x="239809" y="266700"/>
                  </a:lnTo>
                  <a:lnTo>
                    <a:pt x="306357" y="180340"/>
                  </a:lnTo>
                  <a:lnTo>
                    <a:pt x="294927" y="171450"/>
                  </a:lnTo>
                  <a:close/>
                </a:path>
                <a:path w="431165" h="375919">
                  <a:moveTo>
                    <a:pt x="205392" y="105410"/>
                  </a:moveTo>
                  <a:lnTo>
                    <a:pt x="191803" y="105410"/>
                  </a:lnTo>
                  <a:lnTo>
                    <a:pt x="185072" y="107950"/>
                  </a:lnTo>
                  <a:lnTo>
                    <a:pt x="178087" y="111760"/>
                  </a:lnTo>
                  <a:lnTo>
                    <a:pt x="172848" y="116840"/>
                  </a:lnTo>
                  <a:lnTo>
                    <a:pt x="167419" y="121920"/>
                  </a:lnTo>
                  <a:lnTo>
                    <a:pt x="141956" y="157480"/>
                  </a:lnTo>
                  <a:lnTo>
                    <a:pt x="137447" y="176530"/>
                  </a:lnTo>
                  <a:lnTo>
                    <a:pt x="138324" y="182880"/>
                  </a:lnTo>
                  <a:lnTo>
                    <a:pt x="163101" y="207010"/>
                  </a:lnTo>
                  <a:lnTo>
                    <a:pt x="176563" y="207010"/>
                  </a:lnTo>
                  <a:lnTo>
                    <a:pt x="183421" y="204470"/>
                  </a:lnTo>
                  <a:lnTo>
                    <a:pt x="190279" y="200660"/>
                  </a:lnTo>
                  <a:lnTo>
                    <a:pt x="195518" y="196850"/>
                  </a:lnTo>
                  <a:lnTo>
                    <a:pt x="167673" y="196850"/>
                  </a:lnTo>
                  <a:lnTo>
                    <a:pt x="161831" y="195580"/>
                  </a:lnTo>
                  <a:lnTo>
                    <a:pt x="156878" y="191770"/>
                  </a:lnTo>
                  <a:lnTo>
                    <a:pt x="152052" y="187960"/>
                  </a:lnTo>
                  <a:lnTo>
                    <a:pt x="149766" y="182880"/>
                  </a:lnTo>
                  <a:lnTo>
                    <a:pt x="150020" y="175260"/>
                  </a:lnTo>
                  <a:lnTo>
                    <a:pt x="174795" y="133350"/>
                  </a:lnTo>
                  <a:lnTo>
                    <a:pt x="200947" y="115570"/>
                  </a:lnTo>
                  <a:lnTo>
                    <a:pt x="222791" y="115570"/>
                  </a:lnTo>
                  <a:lnTo>
                    <a:pt x="218219" y="111760"/>
                  </a:lnTo>
                  <a:lnTo>
                    <a:pt x="211869" y="107950"/>
                  </a:lnTo>
                  <a:lnTo>
                    <a:pt x="205392" y="105410"/>
                  </a:lnTo>
                  <a:close/>
                </a:path>
                <a:path w="431165" h="375919">
                  <a:moveTo>
                    <a:pt x="222791" y="115570"/>
                  </a:moveTo>
                  <a:lnTo>
                    <a:pt x="200947" y="115570"/>
                  </a:lnTo>
                  <a:lnTo>
                    <a:pt x="206408" y="116840"/>
                  </a:lnTo>
                  <a:lnTo>
                    <a:pt x="216187" y="124460"/>
                  </a:lnTo>
                  <a:lnTo>
                    <a:pt x="218600" y="130810"/>
                  </a:lnTo>
                  <a:lnTo>
                    <a:pt x="218346" y="137160"/>
                  </a:lnTo>
                  <a:lnTo>
                    <a:pt x="217082" y="143510"/>
                  </a:lnTo>
                  <a:lnTo>
                    <a:pt x="193643" y="179070"/>
                  </a:lnTo>
                  <a:lnTo>
                    <a:pt x="167673" y="196850"/>
                  </a:lnTo>
                  <a:lnTo>
                    <a:pt x="195518" y="196850"/>
                  </a:lnTo>
                  <a:lnTo>
                    <a:pt x="200947" y="191770"/>
                  </a:lnTo>
                  <a:lnTo>
                    <a:pt x="206567" y="185420"/>
                  </a:lnTo>
                  <a:lnTo>
                    <a:pt x="212377" y="177800"/>
                  </a:lnTo>
                  <a:lnTo>
                    <a:pt x="216949" y="171450"/>
                  </a:lnTo>
                  <a:lnTo>
                    <a:pt x="220759" y="166370"/>
                  </a:lnTo>
                  <a:lnTo>
                    <a:pt x="231046" y="133350"/>
                  </a:lnTo>
                  <a:lnTo>
                    <a:pt x="230284" y="129540"/>
                  </a:lnTo>
                  <a:lnTo>
                    <a:pt x="228252" y="124460"/>
                  </a:lnTo>
                  <a:lnTo>
                    <a:pt x="226093" y="119380"/>
                  </a:lnTo>
                  <a:lnTo>
                    <a:pt x="222791" y="115570"/>
                  </a:lnTo>
                  <a:close/>
                </a:path>
                <a:path w="431165" h="375919">
                  <a:moveTo>
                    <a:pt x="137701" y="53340"/>
                  </a:moveTo>
                  <a:lnTo>
                    <a:pt x="124239" y="53340"/>
                  </a:lnTo>
                  <a:lnTo>
                    <a:pt x="117381" y="55880"/>
                  </a:lnTo>
                  <a:lnTo>
                    <a:pt x="110523" y="59690"/>
                  </a:lnTo>
                  <a:lnTo>
                    <a:pt x="105267" y="64770"/>
                  </a:lnTo>
                  <a:lnTo>
                    <a:pt x="99808" y="69850"/>
                  </a:lnTo>
                  <a:lnTo>
                    <a:pt x="74344" y="105410"/>
                  </a:lnTo>
                  <a:lnTo>
                    <a:pt x="69883" y="124460"/>
                  </a:lnTo>
                  <a:lnTo>
                    <a:pt x="70742" y="130810"/>
                  </a:lnTo>
                  <a:lnTo>
                    <a:pt x="95410" y="154940"/>
                  </a:lnTo>
                  <a:lnTo>
                    <a:pt x="108999" y="154940"/>
                  </a:lnTo>
                  <a:lnTo>
                    <a:pt x="115857" y="152400"/>
                  </a:lnTo>
                  <a:lnTo>
                    <a:pt x="122715" y="148590"/>
                  </a:lnTo>
                  <a:lnTo>
                    <a:pt x="127952" y="144780"/>
                  </a:lnTo>
                  <a:lnTo>
                    <a:pt x="100109" y="144780"/>
                  </a:lnTo>
                  <a:lnTo>
                    <a:pt x="94140" y="143510"/>
                  </a:lnTo>
                  <a:lnTo>
                    <a:pt x="84361" y="135890"/>
                  </a:lnTo>
                  <a:lnTo>
                    <a:pt x="82075" y="130810"/>
                  </a:lnTo>
                  <a:lnTo>
                    <a:pt x="82456" y="123190"/>
                  </a:lnTo>
                  <a:lnTo>
                    <a:pt x="83647" y="116840"/>
                  </a:lnTo>
                  <a:lnTo>
                    <a:pt x="86838" y="109220"/>
                  </a:lnTo>
                  <a:lnTo>
                    <a:pt x="92029" y="100330"/>
                  </a:lnTo>
                  <a:lnTo>
                    <a:pt x="99220" y="91440"/>
                  </a:lnTo>
                  <a:lnTo>
                    <a:pt x="107124" y="81280"/>
                  </a:lnTo>
                  <a:lnTo>
                    <a:pt x="114444" y="73660"/>
                  </a:lnTo>
                  <a:lnTo>
                    <a:pt x="121169" y="68580"/>
                  </a:lnTo>
                  <a:lnTo>
                    <a:pt x="127287" y="66040"/>
                  </a:lnTo>
                  <a:lnTo>
                    <a:pt x="133256" y="63500"/>
                  </a:lnTo>
                  <a:lnTo>
                    <a:pt x="155227" y="63500"/>
                  </a:lnTo>
                  <a:lnTo>
                    <a:pt x="144305" y="54610"/>
                  </a:lnTo>
                  <a:lnTo>
                    <a:pt x="137701" y="53340"/>
                  </a:lnTo>
                  <a:close/>
                </a:path>
                <a:path w="431165" h="375919">
                  <a:moveTo>
                    <a:pt x="155227" y="63500"/>
                  </a:moveTo>
                  <a:lnTo>
                    <a:pt x="133256" y="63500"/>
                  </a:lnTo>
                  <a:lnTo>
                    <a:pt x="138844" y="64770"/>
                  </a:lnTo>
                  <a:lnTo>
                    <a:pt x="148623" y="72390"/>
                  </a:lnTo>
                  <a:lnTo>
                    <a:pt x="150909" y="78740"/>
                  </a:lnTo>
                  <a:lnTo>
                    <a:pt x="150655" y="85090"/>
                  </a:lnTo>
                  <a:lnTo>
                    <a:pt x="149463" y="91440"/>
                  </a:lnTo>
                  <a:lnTo>
                    <a:pt x="126007" y="127000"/>
                  </a:lnTo>
                  <a:lnTo>
                    <a:pt x="100109" y="144780"/>
                  </a:lnTo>
                  <a:lnTo>
                    <a:pt x="127952" y="144780"/>
                  </a:lnTo>
                  <a:lnTo>
                    <a:pt x="133367" y="139700"/>
                  </a:lnTo>
                  <a:lnTo>
                    <a:pt x="138949" y="133350"/>
                  </a:lnTo>
                  <a:lnTo>
                    <a:pt x="144686" y="125730"/>
                  </a:lnTo>
                  <a:lnTo>
                    <a:pt x="149260" y="119380"/>
                  </a:lnTo>
                  <a:lnTo>
                    <a:pt x="153084" y="114300"/>
                  </a:lnTo>
                  <a:lnTo>
                    <a:pt x="163482" y="81280"/>
                  </a:lnTo>
                  <a:lnTo>
                    <a:pt x="162720" y="77470"/>
                  </a:lnTo>
                  <a:lnTo>
                    <a:pt x="160561" y="72390"/>
                  </a:lnTo>
                  <a:lnTo>
                    <a:pt x="158529" y="67310"/>
                  </a:lnTo>
                  <a:lnTo>
                    <a:pt x="155227" y="63500"/>
                  </a:lnTo>
                  <a:close/>
                </a:path>
                <a:path w="431165" h="375919">
                  <a:moveTo>
                    <a:pt x="34069" y="35560"/>
                  </a:moveTo>
                  <a:lnTo>
                    <a:pt x="27973" y="35560"/>
                  </a:lnTo>
                  <a:lnTo>
                    <a:pt x="22258" y="36830"/>
                  </a:lnTo>
                  <a:lnTo>
                    <a:pt x="16416" y="39370"/>
                  </a:lnTo>
                  <a:lnTo>
                    <a:pt x="11336" y="41910"/>
                  </a:lnTo>
                  <a:lnTo>
                    <a:pt x="7018" y="48260"/>
                  </a:lnTo>
                  <a:lnTo>
                    <a:pt x="3377" y="53340"/>
                  </a:lnTo>
                  <a:lnTo>
                    <a:pt x="1033" y="59690"/>
                  </a:lnTo>
                  <a:lnTo>
                    <a:pt x="0" y="66040"/>
                  </a:lnTo>
                  <a:lnTo>
                    <a:pt x="287" y="72390"/>
                  </a:lnTo>
                  <a:lnTo>
                    <a:pt x="34827" y="105410"/>
                  </a:lnTo>
                  <a:lnTo>
                    <a:pt x="48089" y="102870"/>
                  </a:lnTo>
                  <a:lnTo>
                    <a:pt x="53961" y="100330"/>
                  </a:lnTo>
                  <a:lnTo>
                    <a:pt x="59189" y="96520"/>
                  </a:lnTo>
                  <a:lnTo>
                    <a:pt x="63787" y="92710"/>
                  </a:lnTo>
                  <a:lnTo>
                    <a:pt x="32545" y="92710"/>
                  </a:lnTo>
                  <a:lnTo>
                    <a:pt x="27084" y="91440"/>
                  </a:lnTo>
                  <a:lnTo>
                    <a:pt x="12606" y="71120"/>
                  </a:lnTo>
                  <a:lnTo>
                    <a:pt x="13368" y="67310"/>
                  </a:lnTo>
                  <a:lnTo>
                    <a:pt x="14003" y="63500"/>
                  </a:lnTo>
                  <a:lnTo>
                    <a:pt x="15527" y="59690"/>
                  </a:lnTo>
                  <a:lnTo>
                    <a:pt x="17940" y="57150"/>
                  </a:lnTo>
                  <a:lnTo>
                    <a:pt x="21750" y="52070"/>
                  </a:lnTo>
                  <a:lnTo>
                    <a:pt x="26576" y="48260"/>
                  </a:lnTo>
                  <a:lnTo>
                    <a:pt x="38260" y="46990"/>
                  </a:lnTo>
                  <a:lnTo>
                    <a:pt x="59723" y="46990"/>
                  </a:lnTo>
                  <a:lnTo>
                    <a:pt x="51341" y="40640"/>
                  </a:lnTo>
                  <a:lnTo>
                    <a:pt x="50537" y="39370"/>
                  </a:lnTo>
                  <a:lnTo>
                    <a:pt x="40419" y="39370"/>
                  </a:lnTo>
                  <a:lnTo>
                    <a:pt x="34069" y="35560"/>
                  </a:lnTo>
                  <a:close/>
                </a:path>
                <a:path w="431165" h="375919">
                  <a:moveTo>
                    <a:pt x="59723" y="46990"/>
                  </a:moveTo>
                  <a:lnTo>
                    <a:pt x="38260" y="46990"/>
                  </a:lnTo>
                  <a:lnTo>
                    <a:pt x="43594" y="48260"/>
                  </a:lnTo>
                  <a:lnTo>
                    <a:pt x="48547" y="52070"/>
                  </a:lnTo>
                  <a:lnTo>
                    <a:pt x="53754" y="57150"/>
                  </a:lnTo>
                  <a:lnTo>
                    <a:pt x="56675" y="60960"/>
                  </a:lnTo>
                  <a:lnTo>
                    <a:pt x="57564" y="67310"/>
                  </a:lnTo>
                  <a:lnTo>
                    <a:pt x="58326" y="73660"/>
                  </a:lnTo>
                  <a:lnTo>
                    <a:pt x="56802" y="78740"/>
                  </a:lnTo>
                  <a:lnTo>
                    <a:pt x="48928" y="88900"/>
                  </a:lnTo>
                  <a:lnTo>
                    <a:pt x="44102" y="91440"/>
                  </a:lnTo>
                  <a:lnTo>
                    <a:pt x="32545" y="92710"/>
                  </a:lnTo>
                  <a:lnTo>
                    <a:pt x="63787" y="92710"/>
                  </a:lnTo>
                  <a:lnTo>
                    <a:pt x="67851" y="86360"/>
                  </a:lnTo>
                  <a:lnTo>
                    <a:pt x="70010" y="81280"/>
                  </a:lnTo>
                  <a:lnTo>
                    <a:pt x="70264" y="74930"/>
                  </a:lnTo>
                  <a:lnTo>
                    <a:pt x="70391" y="69850"/>
                  </a:lnTo>
                  <a:lnTo>
                    <a:pt x="68613" y="63500"/>
                  </a:lnTo>
                  <a:lnTo>
                    <a:pt x="64549" y="57150"/>
                  </a:lnTo>
                  <a:lnTo>
                    <a:pt x="83853" y="57150"/>
                  </a:lnTo>
                  <a:lnTo>
                    <a:pt x="87536" y="53340"/>
                  </a:lnTo>
                  <a:lnTo>
                    <a:pt x="90711" y="49530"/>
                  </a:lnTo>
                  <a:lnTo>
                    <a:pt x="91676" y="48260"/>
                  </a:lnTo>
                  <a:lnTo>
                    <a:pt x="64041" y="48260"/>
                  </a:lnTo>
                  <a:lnTo>
                    <a:pt x="59723" y="46990"/>
                  </a:lnTo>
                  <a:close/>
                </a:path>
                <a:path w="431165" h="375919">
                  <a:moveTo>
                    <a:pt x="83853" y="57150"/>
                  </a:moveTo>
                  <a:lnTo>
                    <a:pt x="64549" y="57150"/>
                  </a:lnTo>
                  <a:lnTo>
                    <a:pt x="70137" y="59690"/>
                  </a:lnTo>
                  <a:lnTo>
                    <a:pt x="75090" y="59690"/>
                  </a:lnTo>
                  <a:lnTo>
                    <a:pt x="83853" y="57150"/>
                  </a:lnTo>
                  <a:close/>
                </a:path>
                <a:path w="431165" h="375919">
                  <a:moveTo>
                    <a:pt x="88959" y="12700"/>
                  </a:moveTo>
                  <a:lnTo>
                    <a:pt x="67978" y="12700"/>
                  </a:lnTo>
                  <a:lnTo>
                    <a:pt x="72296" y="13970"/>
                  </a:lnTo>
                  <a:lnTo>
                    <a:pt x="80297" y="20320"/>
                  </a:lnTo>
                  <a:lnTo>
                    <a:pt x="82710" y="24130"/>
                  </a:lnTo>
                  <a:lnTo>
                    <a:pt x="83980" y="33020"/>
                  </a:lnTo>
                  <a:lnTo>
                    <a:pt x="82837" y="38100"/>
                  </a:lnTo>
                  <a:lnTo>
                    <a:pt x="79789" y="41910"/>
                  </a:lnTo>
                  <a:lnTo>
                    <a:pt x="76995" y="45720"/>
                  </a:lnTo>
                  <a:lnTo>
                    <a:pt x="73185" y="46990"/>
                  </a:lnTo>
                  <a:lnTo>
                    <a:pt x="68613" y="48260"/>
                  </a:lnTo>
                  <a:lnTo>
                    <a:pt x="91676" y="48260"/>
                  </a:lnTo>
                  <a:lnTo>
                    <a:pt x="95537" y="43180"/>
                  </a:lnTo>
                  <a:lnTo>
                    <a:pt x="97315" y="36830"/>
                  </a:lnTo>
                  <a:lnTo>
                    <a:pt x="96045" y="29210"/>
                  </a:lnTo>
                  <a:lnTo>
                    <a:pt x="94902" y="20320"/>
                  </a:lnTo>
                  <a:lnTo>
                    <a:pt x="90457" y="13970"/>
                  </a:lnTo>
                  <a:lnTo>
                    <a:pt x="88959" y="12700"/>
                  </a:lnTo>
                  <a:close/>
                </a:path>
                <a:path w="431165" h="375919">
                  <a:moveTo>
                    <a:pt x="67724" y="0"/>
                  </a:moveTo>
                  <a:lnTo>
                    <a:pt x="59977" y="0"/>
                  </a:lnTo>
                  <a:lnTo>
                    <a:pt x="52103" y="1270"/>
                  </a:lnTo>
                  <a:lnTo>
                    <a:pt x="45753" y="5080"/>
                  </a:lnTo>
                  <a:lnTo>
                    <a:pt x="40927" y="11430"/>
                  </a:lnTo>
                  <a:lnTo>
                    <a:pt x="37752" y="15240"/>
                  </a:lnTo>
                  <a:lnTo>
                    <a:pt x="36101" y="20320"/>
                  </a:lnTo>
                  <a:lnTo>
                    <a:pt x="35847" y="24130"/>
                  </a:lnTo>
                  <a:lnTo>
                    <a:pt x="35720" y="29210"/>
                  </a:lnTo>
                  <a:lnTo>
                    <a:pt x="37244" y="34290"/>
                  </a:lnTo>
                  <a:lnTo>
                    <a:pt x="40419" y="39370"/>
                  </a:lnTo>
                  <a:lnTo>
                    <a:pt x="50537" y="39370"/>
                  </a:lnTo>
                  <a:lnTo>
                    <a:pt x="48928" y="36830"/>
                  </a:lnTo>
                  <a:lnTo>
                    <a:pt x="47658" y="27940"/>
                  </a:lnTo>
                  <a:lnTo>
                    <a:pt x="48928" y="22860"/>
                  </a:lnTo>
                  <a:lnTo>
                    <a:pt x="52103" y="19050"/>
                  </a:lnTo>
                  <a:lnTo>
                    <a:pt x="54897" y="15240"/>
                  </a:lnTo>
                  <a:lnTo>
                    <a:pt x="58580" y="13970"/>
                  </a:lnTo>
                  <a:lnTo>
                    <a:pt x="63279" y="12700"/>
                  </a:lnTo>
                  <a:lnTo>
                    <a:pt x="88959" y="12700"/>
                  </a:lnTo>
                  <a:lnTo>
                    <a:pt x="82964" y="7620"/>
                  </a:lnTo>
                  <a:lnTo>
                    <a:pt x="75471" y="2540"/>
                  </a:lnTo>
                  <a:lnTo>
                    <a:pt x="67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2532" y="5671778"/>
            <a:ext cx="3288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39" y="1405411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28800" y="1537017"/>
            <a:ext cx="354351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FIX</a:t>
            </a:r>
            <a:r>
              <a:rPr lang="en-US"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PAIN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POINTS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31" y="-57592"/>
            <a:ext cx="4104076" cy="69155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07" y="-57592"/>
            <a:ext cx="4098000" cy="69124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844" y="5642465"/>
            <a:ext cx="5433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Benchmarks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6927" y="2179683"/>
            <a:ext cx="6804473" cy="3036570"/>
            <a:chOff x="5227065" y="2067814"/>
            <a:chExt cx="6231255" cy="3036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3415" y="2074164"/>
              <a:ext cx="5141976" cy="2795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30240" y="2070989"/>
              <a:ext cx="5148580" cy="2801620"/>
            </a:xfrm>
            <a:custGeom>
              <a:avLst/>
              <a:gdLst/>
              <a:ahLst/>
              <a:cxnLst/>
              <a:rect l="l" t="t" r="r" b="b"/>
              <a:pathLst>
                <a:path w="5148580" h="2801620">
                  <a:moveTo>
                    <a:pt x="0" y="2801366"/>
                  </a:moveTo>
                  <a:lnTo>
                    <a:pt x="5148326" y="2801366"/>
                  </a:lnTo>
                  <a:lnTo>
                    <a:pt x="5148326" y="0"/>
                  </a:lnTo>
                  <a:lnTo>
                    <a:pt x="0" y="0"/>
                  </a:lnTo>
                  <a:lnTo>
                    <a:pt x="0" y="280136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8211" y="2415540"/>
              <a:ext cx="4991099" cy="2682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65036" y="2412365"/>
              <a:ext cx="4997450" cy="2688590"/>
            </a:xfrm>
            <a:custGeom>
              <a:avLst/>
              <a:gdLst/>
              <a:ahLst/>
              <a:cxnLst/>
              <a:rect l="l" t="t" r="r" b="b"/>
              <a:pathLst>
                <a:path w="4997450" h="2688590">
                  <a:moveTo>
                    <a:pt x="0" y="2688589"/>
                  </a:moveTo>
                  <a:lnTo>
                    <a:pt x="4997449" y="2688589"/>
                  </a:lnTo>
                  <a:lnTo>
                    <a:pt x="4997449" y="0"/>
                  </a:lnTo>
                  <a:lnTo>
                    <a:pt x="0" y="0"/>
                  </a:lnTo>
                  <a:lnTo>
                    <a:pt x="0" y="268858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211" y="2415540"/>
              <a:ext cx="1114043" cy="2316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53043" y="2143791"/>
              <a:ext cx="1192530" cy="1007744"/>
            </a:xfrm>
            <a:custGeom>
              <a:avLst/>
              <a:gdLst/>
              <a:ahLst/>
              <a:cxnLst/>
              <a:rect l="l" t="t" r="r" b="b"/>
              <a:pathLst>
                <a:path w="1192529" h="1007744">
                  <a:moveTo>
                    <a:pt x="167751" y="0"/>
                  </a:moveTo>
                  <a:lnTo>
                    <a:pt x="134032" y="19399"/>
                  </a:lnTo>
                  <a:lnTo>
                    <a:pt x="10080" y="180181"/>
                  </a:lnTo>
                  <a:lnTo>
                    <a:pt x="0" y="217709"/>
                  </a:lnTo>
                  <a:lnTo>
                    <a:pt x="6133" y="236188"/>
                  </a:lnTo>
                  <a:lnTo>
                    <a:pt x="19351" y="251428"/>
                  </a:lnTo>
                  <a:lnTo>
                    <a:pt x="987218" y="997045"/>
                  </a:lnTo>
                  <a:lnTo>
                    <a:pt x="1005316" y="1005957"/>
                  </a:lnTo>
                  <a:lnTo>
                    <a:pt x="1024747" y="1007189"/>
                  </a:lnTo>
                  <a:lnTo>
                    <a:pt x="1043225" y="1001063"/>
                  </a:lnTo>
                  <a:lnTo>
                    <a:pt x="1058465" y="987901"/>
                  </a:lnTo>
                  <a:lnTo>
                    <a:pt x="1182290" y="826992"/>
                  </a:lnTo>
                  <a:lnTo>
                    <a:pt x="1191202" y="808896"/>
                  </a:lnTo>
                  <a:lnTo>
                    <a:pt x="1192434" y="789479"/>
                  </a:lnTo>
                  <a:lnTo>
                    <a:pt x="1186308" y="771038"/>
                  </a:lnTo>
                  <a:lnTo>
                    <a:pt x="1173146" y="755872"/>
                  </a:lnTo>
                  <a:lnTo>
                    <a:pt x="205279" y="10128"/>
                  </a:lnTo>
                  <a:lnTo>
                    <a:pt x="187182" y="1218"/>
                  </a:lnTo>
                  <a:lnTo>
                    <a:pt x="16775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53043" y="2143791"/>
              <a:ext cx="1192530" cy="1007744"/>
            </a:xfrm>
            <a:custGeom>
              <a:avLst/>
              <a:gdLst/>
              <a:ahLst/>
              <a:cxnLst/>
              <a:rect l="l" t="t" r="r" b="b"/>
              <a:pathLst>
                <a:path w="1192529" h="1007744">
                  <a:moveTo>
                    <a:pt x="134032" y="19399"/>
                  </a:moveTo>
                  <a:lnTo>
                    <a:pt x="149272" y="6163"/>
                  </a:lnTo>
                  <a:lnTo>
                    <a:pt x="167751" y="0"/>
                  </a:lnTo>
                  <a:lnTo>
                    <a:pt x="187182" y="1218"/>
                  </a:lnTo>
                  <a:lnTo>
                    <a:pt x="205279" y="10128"/>
                  </a:lnTo>
                  <a:lnTo>
                    <a:pt x="1173146" y="755872"/>
                  </a:lnTo>
                  <a:lnTo>
                    <a:pt x="1186308" y="771038"/>
                  </a:lnTo>
                  <a:lnTo>
                    <a:pt x="1192434" y="789479"/>
                  </a:lnTo>
                  <a:lnTo>
                    <a:pt x="1191202" y="808896"/>
                  </a:lnTo>
                  <a:lnTo>
                    <a:pt x="1182290" y="826992"/>
                  </a:lnTo>
                  <a:lnTo>
                    <a:pt x="1058465" y="987901"/>
                  </a:lnTo>
                  <a:lnTo>
                    <a:pt x="1043225" y="1001063"/>
                  </a:lnTo>
                  <a:lnTo>
                    <a:pt x="1024747" y="1007189"/>
                  </a:lnTo>
                  <a:lnTo>
                    <a:pt x="1005316" y="1005957"/>
                  </a:lnTo>
                  <a:lnTo>
                    <a:pt x="987218" y="997045"/>
                  </a:lnTo>
                  <a:lnTo>
                    <a:pt x="19351" y="251428"/>
                  </a:lnTo>
                  <a:lnTo>
                    <a:pt x="6133" y="236188"/>
                  </a:lnTo>
                  <a:lnTo>
                    <a:pt x="0" y="217709"/>
                  </a:lnTo>
                  <a:lnTo>
                    <a:pt x="1224" y="198278"/>
                  </a:lnTo>
                  <a:lnTo>
                    <a:pt x="10080" y="180181"/>
                  </a:lnTo>
                  <a:lnTo>
                    <a:pt x="134032" y="193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03991" y="2446401"/>
              <a:ext cx="488950" cy="421640"/>
            </a:xfrm>
            <a:custGeom>
              <a:avLst/>
              <a:gdLst/>
              <a:ahLst/>
              <a:cxnLst/>
              <a:rect l="l" t="t" r="r" b="b"/>
              <a:pathLst>
                <a:path w="488950" h="421639">
                  <a:moveTo>
                    <a:pt x="413511" y="373379"/>
                  </a:moveTo>
                  <a:lnTo>
                    <a:pt x="409575" y="379729"/>
                  </a:lnTo>
                  <a:lnTo>
                    <a:pt x="408431" y="387350"/>
                  </a:lnTo>
                  <a:lnTo>
                    <a:pt x="410082" y="393700"/>
                  </a:lnTo>
                  <a:lnTo>
                    <a:pt x="411733" y="401319"/>
                  </a:lnTo>
                  <a:lnTo>
                    <a:pt x="416686" y="407669"/>
                  </a:lnTo>
                  <a:lnTo>
                    <a:pt x="429767" y="417829"/>
                  </a:lnTo>
                  <a:lnTo>
                    <a:pt x="434848" y="420369"/>
                  </a:lnTo>
                  <a:lnTo>
                    <a:pt x="445261" y="421639"/>
                  </a:lnTo>
                  <a:lnTo>
                    <a:pt x="450087" y="421639"/>
                  </a:lnTo>
                  <a:lnTo>
                    <a:pt x="458977" y="419100"/>
                  </a:lnTo>
                  <a:lnTo>
                    <a:pt x="462533" y="416560"/>
                  </a:lnTo>
                  <a:lnTo>
                    <a:pt x="467190" y="410210"/>
                  </a:lnTo>
                  <a:lnTo>
                    <a:pt x="440689" y="410210"/>
                  </a:lnTo>
                  <a:lnTo>
                    <a:pt x="436372" y="408939"/>
                  </a:lnTo>
                  <a:lnTo>
                    <a:pt x="426719" y="401319"/>
                  </a:lnTo>
                  <a:lnTo>
                    <a:pt x="423799" y="396239"/>
                  </a:lnTo>
                  <a:lnTo>
                    <a:pt x="421766" y="388619"/>
                  </a:lnTo>
                  <a:lnTo>
                    <a:pt x="422655" y="383539"/>
                  </a:lnTo>
                  <a:lnTo>
                    <a:pt x="425323" y="379729"/>
                  </a:lnTo>
                  <a:lnTo>
                    <a:pt x="413511" y="373379"/>
                  </a:lnTo>
                  <a:close/>
                </a:path>
                <a:path w="488950" h="421639">
                  <a:moveTo>
                    <a:pt x="459612" y="339089"/>
                  </a:moveTo>
                  <a:lnTo>
                    <a:pt x="447293" y="339089"/>
                  </a:lnTo>
                  <a:lnTo>
                    <a:pt x="444246" y="340360"/>
                  </a:lnTo>
                  <a:lnTo>
                    <a:pt x="441071" y="341629"/>
                  </a:lnTo>
                  <a:lnTo>
                    <a:pt x="431800" y="360679"/>
                  </a:lnTo>
                  <a:lnTo>
                    <a:pt x="432561" y="364489"/>
                  </a:lnTo>
                  <a:lnTo>
                    <a:pt x="436372" y="372110"/>
                  </a:lnTo>
                  <a:lnTo>
                    <a:pt x="440435" y="377189"/>
                  </a:lnTo>
                  <a:lnTo>
                    <a:pt x="451357" y="391160"/>
                  </a:lnTo>
                  <a:lnTo>
                    <a:pt x="454025" y="396239"/>
                  </a:lnTo>
                  <a:lnTo>
                    <a:pt x="454786" y="397510"/>
                  </a:lnTo>
                  <a:lnTo>
                    <a:pt x="455802" y="401319"/>
                  </a:lnTo>
                  <a:lnTo>
                    <a:pt x="455422" y="403860"/>
                  </a:lnTo>
                  <a:lnTo>
                    <a:pt x="453516" y="405129"/>
                  </a:lnTo>
                  <a:lnTo>
                    <a:pt x="451484" y="408939"/>
                  </a:lnTo>
                  <a:lnTo>
                    <a:pt x="448563" y="410210"/>
                  </a:lnTo>
                  <a:lnTo>
                    <a:pt x="467190" y="410210"/>
                  </a:lnTo>
                  <a:lnTo>
                    <a:pt x="468122" y="408939"/>
                  </a:lnTo>
                  <a:lnTo>
                    <a:pt x="469646" y="405129"/>
                  </a:lnTo>
                  <a:lnTo>
                    <a:pt x="469773" y="402589"/>
                  </a:lnTo>
                  <a:lnTo>
                    <a:pt x="470026" y="398779"/>
                  </a:lnTo>
                  <a:lnTo>
                    <a:pt x="469010" y="394969"/>
                  </a:lnTo>
                  <a:lnTo>
                    <a:pt x="467105" y="391160"/>
                  </a:lnTo>
                  <a:lnTo>
                    <a:pt x="465074" y="387350"/>
                  </a:lnTo>
                  <a:lnTo>
                    <a:pt x="461136" y="382269"/>
                  </a:lnTo>
                  <a:lnTo>
                    <a:pt x="455167" y="373379"/>
                  </a:lnTo>
                  <a:lnTo>
                    <a:pt x="451103" y="368300"/>
                  </a:lnTo>
                  <a:lnTo>
                    <a:pt x="448690" y="365760"/>
                  </a:lnTo>
                  <a:lnTo>
                    <a:pt x="447928" y="364489"/>
                  </a:lnTo>
                  <a:lnTo>
                    <a:pt x="446658" y="361950"/>
                  </a:lnTo>
                  <a:lnTo>
                    <a:pt x="446024" y="359410"/>
                  </a:lnTo>
                  <a:lnTo>
                    <a:pt x="446024" y="356869"/>
                  </a:lnTo>
                  <a:lnTo>
                    <a:pt x="446531" y="354329"/>
                  </a:lnTo>
                  <a:lnTo>
                    <a:pt x="447548" y="353060"/>
                  </a:lnTo>
                  <a:lnTo>
                    <a:pt x="449199" y="351789"/>
                  </a:lnTo>
                  <a:lnTo>
                    <a:pt x="451738" y="350519"/>
                  </a:lnTo>
                  <a:lnTo>
                    <a:pt x="478154" y="350519"/>
                  </a:lnTo>
                  <a:lnTo>
                    <a:pt x="473328" y="346710"/>
                  </a:lnTo>
                  <a:lnTo>
                    <a:pt x="470026" y="344169"/>
                  </a:lnTo>
                  <a:lnTo>
                    <a:pt x="466598" y="341629"/>
                  </a:lnTo>
                  <a:lnTo>
                    <a:pt x="463168" y="340360"/>
                  </a:lnTo>
                  <a:lnTo>
                    <a:pt x="459612" y="339089"/>
                  </a:lnTo>
                  <a:close/>
                </a:path>
                <a:path w="488950" h="421639">
                  <a:moveTo>
                    <a:pt x="478154" y="350519"/>
                  </a:moveTo>
                  <a:lnTo>
                    <a:pt x="458342" y="350519"/>
                  </a:lnTo>
                  <a:lnTo>
                    <a:pt x="462406" y="351789"/>
                  </a:lnTo>
                  <a:lnTo>
                    <a:pt x="467359" y="355600"/>
                  </a:lnTo>
                  <a:lnTo>
                    <a:pt x="471424" y="359410"/>
                  </a:lnTo>
                  <a:lnTo>
                    <a:pt x="473963" y="361950"/>
                  </a:lnTo>
                  <a:lnTo>
                    <a:pt x="475741" y="369569"/>
                  </a:lnTo>
                  <a:lnTo>
                    <a:pt x="475106" y="373379"/>
                  </a:lnTo>
                  <a:lnTo>
                    <a:pt x="473075" y="377189"/>
                  </a:lnTo>
                  <a:lnTo>
                    <a:pt x="484631" y="383539"/>
                  </a:lnTo>
                  <a:lnTo>
                    <a:pt x="487044" y="378460"/>
                  </a:lnTo>
                  <a:lnTo>
                    <a:pt x="488314" y="374650"/>
                  </a:lnTo>
                  <a:lnTo>
                    <a:pt x="488441" y="367029"/>
                  </a:lnTo>
                  <a:lnTo>
                    <a:pt x="487172" y="363219"/>
                  </a:lnTo>
                  <a:lnTo>
                    <a:pt x="484631" y="358139"/>
                  </a:lnTo>
                  <a:lnTo>
                    <a:pt x="481964" y="354329"/>
                  </a:lnTo>
                  <a:lnTo>
                    <a:pt x="478154" y="350519"/>
                  </a:lnTo>
                  <a:close/>
                </a:path>
                <a:path w="488950" h="421639">
                  <a:moveTo>
                    <a:pt x="439419" y="284479"/>
                  </a:moveTo>
                  <a:lnTo>
                    <a:pt x="372872" y="370839"/>
                  </a:lnTo>
                  <a:lnTo>
                    <a:pt x="384301" y="379729"/>
                  </a:lnTo>
                  <a:lnTo>
                    <a:pt x="450976" y="293369"/>
                  </a:lnTo>
                  <a:lnTo>
                    <a:pt x="439419" y="284479"/>
                  </a:lnTo>
                  <a:close/>
                </a:path>
                <a:path w="488950" h="421639">
                  <a:moveTo>
                    <a:pt x="356615" y="220979"/>
                  </a:moveTo>
                  <a:lnTo>
                    <a:pt x="290067" y="307339"/>
                  </a:lnTo>
                  <a:lnTo>
                    <a:pt x="301498" y="316229"/>
                  </a:lnTo>
                  <a:lnTo>
                    <a:pt x="328549" y="280669"/>
                  </a:lnTo>
                  <a:lnTo>
                    <a:pt x="349195" y="280669"/>
                  </a:lnTo>
                  <a:lnTo>
                    <a:pt x="336423" y="270510"/>
                  </a:lnTo>
                  <a:lnTo>
                    <a:pt x="360172" y="240029"/>
                  </a:lnTo>
                  <a:lnTo>
                    <a:pt x="381095" y="240029"/>
                  </a:lnTo>
                  <a:lnTo>
                    <a:pt x="356615" y="220979"/>
                  </a:lnTo>
                  <a:close/>
                </a:path>
                <a:path w="488950" h="421639">
                  <a:moveTo>
                    <a:pt x="349195" y="280669"/>
                  </a:moveTo>
                  <a:lnTo>
                    <a:pt x="328549" y="280669"/>
                  </a:lnTo>
                  <a:lnTo>
                    <a:pt x="350774" y="298450"/>
                  </a:lnTo>
                  <a:lnTo>
                    <a:pt x="359584" y="303529"/>
                  </a:lnTo>
                  <a:lnTo>
                    <a:pt x="367728" y="308610"/>
                  </a:lnTo>
                  <a:lnTo>
                    <a:pt x="375205" y="309879"/>
                  </a:lnTo>
                  <a:lnTo>
                    <a:pt x="382015" y="309879"/>
                  </a:lnTo>
                  <a:lnTo>
                    <a:pt x="390525" y="308610"/>
                  </a:lnTo>
                  <a:lnTo>
                    <a:pt x="397636" y="303529"/>
                  </a:lnTo>
                  <a:lnTo>
                    <a:pt x="403351" y="297179"/>
                  </a:lnTo>
                  <a:lnTo>
                    <a:pt x="404177" y="295910"/>
                  </a:lnTo>
                  <a:lnTo>
                    <a:pt x="372490" y="295910"/>
                  </a:lnTo>
                  <a:lnTo>
                    <a:pt x="366140" y="293369"/>
                  </a:lnTo>
                  <a:lnTo>
                    <a:pt x="358775" y="288289"/>
                  </a:lnTo>
                  <a:lnTo>
                    <a:pt x="349195" y="280669"/>
                  </a:lnTo>
                  <a:close/>
                </a:path>
                <a:path w="488950" h="421639">
                  <a:moveTo>
                    <a:pt x="381095" y="240029"/>
                  </a:moveTo>
                  <a:lnTo>
                    <a:pt x="360172" y="240029"/>
                  </a:lnTo>
                  <a:lnTo>
                    <a:pt x="382269" y="256539"/>
                  </a:lnTo>
                  <a:lnTo>
                    <a:pt x="387476" y="261619"/>
                  </a:lnTo>
                  <a:lnTo>
                    <a:pt x="390905" y="264160"/>
                  </a:lnTo>
                  <a:lnTo>
                    <a:pt x="392429" y="265429"/>
                  </a:lnTo>
                  <a:lnTo>
                    <a:pt x="394715" y="269239"/>
                  </a:lnTo>
                  <a:lnTo>
                    <a:pt x="395858" y="273050"/>
                  </a:lnTo>
                  <a:lnTo>
                    <a:pt x="395604" y="280669"/>
                  </a:lnTo>
                  <a:lnTo>
                    <a:pt x="394080" y="284479"/>
                  </a:lnTo>
                  <a:lnTo>
                    <a:pt x="391286" y="288289"/>
                  </a:lnTo>
                  <a:lnTo>
                    <a:pt x="387476" y="293369"/>
                  </a:lnTo>
                  <a:lnTo>
                    <a:pt x="382904" y="295910"/>
                  </a:lnTo>
                  <a:lnTo>
                    <a:pt x="404177" y="295910"/>
                  </a:lnTo>
                  <a:lnTo>
                    <a:pt x="406653" y="292100"/>
                  </a:lnTo>
                  <a:lnTo>
                    <a:pt x="408812" y="288289"/>
                  </a:lnTo>
                  <a:lnTo>
                    <a:pt x="410844" y="278129"/>
                  </a:lnTo>
                  <a:lnTo>
                    <a:pt x="410590" y="273050"/>
                  </a:lnTo>
                  <a:lnTo>
                    <a:pt x="389254" y="246379"/>
                  </a:lnTo>
                  <a:lnTo>
                    <a:pt x="381095" y="240029"/>
                  </a:lnTo>
                  <a:close/>
                </a:path>
                <a:path w="488950" h="421639">
                  <a:moveTo>
                    <a:pt x="275716" y="158750"/>
                  </a:moveTo>
                  <a:lnTo>
                    <a:pt x="209168" y="245110"/>
                  </a:lnTo>
                  <a:lnTo>
                    <a:pt x="220599" y="254000"/>
                  </a:lnTo>
                  <a:lnTo>
                    <a:pt x="247650" y="218439"/>
                  </a:lnTo>
                  <a:lnTo>
                    <a:pt x="268296" y="218439"/>
                  </a:lnTo>
                  <a:lnTo>
                    <a:pt x="255524" y="208279"/>
                  </a:lnTo>
                  <a:lnTo>
                    <a:pt x="279400" y="177800"/>
                  </a:lnTo>
                  <a:lnTo>
                    <a:pt x="300196" y="177800"/>
                  </a:lnTo>
                  <a:lnTo>
                    <a:pt x="275716" y="158750"/>
                  </a:lnTo>
                  <a:close/>
                </a:path>
                <a:path w="488950" h="421639">
                  <a:moveTo>
                    <a:pt x="268296" y="218439"/>
                  </a:moveTo>
                  <a:lnTo>
                    <a:pt x="247650" y="218439"/>
                  </a:lnTo>
                  <a:lnTo>
                    <a:pt x="269875" y="236219"/>
                  </a:lnTo>
                  <a:lnTo>
                    <a:pt x="278685" y="241300"/>
                  </a:lnTo>
                  <a:lnTo>
                    <a:pt x="286829" y="246379"/>
                  </a:lnTo>
                  <a:lnTo>
                    <a:pt x="294306" y="247650"/>
                  </a:lnTo>
                  <a:lnTo>
                    <a:pt x="301116" y="247650"/>
                  </a:lnTo>
                  <a:lnTo>
                    <a:pt x="309625" y="246379"/>
                  </a:lnTo>
                  <a:lnTo>
                    <a:pt x="316864" y="241300"/>
                  </a:lnTo>
                  <a:lnTo>
                    <a:pt x="322452" y="234950"/>
                  </a:lnTo>
                  <a:lnTo>
                    <a:pt x="323278" y="233679"/>
                  </a:lnTo>
                  <a:lnTo>
                    <a:pt x="291591" y="233679"/>
                  </a:lnTo>
                  <a:lnTo>
                    <a:pt x="285241" y="231139"/>
                  </a:lnTo>
                  <a:lnTo>
                    <a:pt x="277875" y="226060"/>
                  </a:lnTo>
                  <a:lnTo>
                    <a:pt x="268296" y="218439"/>
                  </a:lnTo>
                  <a:close/>
                </a:path>
                <a:path w="488950" h="421639">
                  <a:moveTo>
                    <a:pt x="300196" y="177800"/>
                  </a:moveTo>
                  <a:lnTo>
                    <a:pt x="279400" y="177800"/>
                  </a:lnTo>
                  <a:lnTo>
                    <a:pt x="306577" y="198119"/>
                  </a:lnTo>
                  <a:lnTo>
                    <a:pt x="310006" y="201929"/>
                  </a:lnTo>
                  <a:lnTo>
                    <a:pt x="311530" y="203200"/>
                  </a:lnTo>
                  <a:lnTo>
                    <a:pt x="313816" y="207010"/>
                  </a:lnTo>
                  <a:lnTo>
                    <a:pt x="314959" y="210819"/>
                  </a:lnTo>
                  <a:lnTo>
                    <a:pt x="314705" y="218439"/>
                  </a:lnTo>
                  <a:lnTo>
                    <a:pt x="313181" y="222250"/>
                  </a:lnTo>
                  <a:lnTo>
                    <a:pt x="310387" y="226060"/>
                  </a:lnTo>
                  <a:lnTo>
                    <a:pt x="306577" y="231139"/>
                  </a:lnTo>
                  <a:lnTo>
                    <a:pt x="302005" y="233679"/>
                  </a:lnTo>
                  <a:lnTo>
                    <a:pt x="323278" y="233679"/>
                  </a:lnTo>
                  <a:lnTo>
                    <a:pt x="325754" y="229869"/>
                  </a:lnTo>
                  <a:lnTo>
                    <a:pt x="327913" y="226060"/>
                  </a:lnTo>
                  <a:lnTo>
                    <a:pt x="329946" y="215900"/>
                  </a:lnTo>
                  <a:lnTo>
                    <a:pt x="329818" y="210819"/>
                  </a:lnTo>
                  <a:lnTo>
                    <a:pt x="308355" y="184150"/>
                  </a:lnTo>
                  <a:lnTo>
                    <a:pt x="300196" y="177800"/>
                  </a:lnTo>
                  <a:close/>
                </a:path>
                <a:path w="488950" h="421639">
                  <a:moveTo>
                    <a:pt x="188086" y="92710"/>
                  </a:moveTo>
                  <a:lnTo>
                    <a:pt x="181355" y="93979"/>
                  </a:lnTo>
                  <a:lnTo>
                    <a:pt x="174625" y="93979"/>
                  </a:lnTo>
                  <a:lnTo>
                    <a:pt x="167766" y="96519"/>
                  </a:lnTo>
                  <a:lnTo>
                    <a:pt x="138683" y="123189"/>
                  </a:lnTo>
                  <a:lnTo>
                    <a:pt x="120141" y="163829"/>
                  </a:lnTo>
                  <a:lnTo>
                    <a:pt x="121074" y="171450"/>
                  </a:lnTo>
                  <a:lnTo>
                    <a:pt x="145796" y="195579"/>
                  </a:lnTo>
                  <a:lnTo>
                    <a:pt x="159384" y="195579"/>
                  </a:lnTo>
                  <a:lnTo>
                    <a:pt x="166115" y="193039"/>
                  </a:lnTo>
                  <a:lnTo>
                    <a:pt x="172974" y="187960"/>
                  </a:lnTo>
                  <a:lnTo>
                    <a:pt x="178284" y="184150"/>
                  </a:lnTo>
                  <a:lnTo>
                    <a:pt x="144525" y="184150"/>
                  </a:lnTo>
                  <a:lnTo>
                    <a:pt x="139700" y="180339"/>
                  </a:lnTo>
                  <a:lnTo>
                    <a:pt x="134747" y="176529"/>
                  </a:lnTo>
                  <a:lnTo>
                    <a:pt x="132460" y="170179"/>
                  </a:lnTo>
                  <a:lnTo>
                    <a:pt x="132841" y="163829"/>
                  </a:lnTo>
                  <a:lnTo>
                    <a:pt x="134032" y="157479"/>
                  </a:lnTo>
                  <a:lnTo>
                    <a:pt x="157507" y="121919"/>
                  </a:lnTo>
                  <a:lnTo>
                    <a:pt x="183641" y="104139"/>
                  </a:lnTo>
                  <a:lnTo>
                    <a:pt x="205612" y="104139"/>
                  </a:lnTo>
                  <a:lnTo>
                    <a:pt x="194563" y="95250"/>
                  </a:lnTo>
                  <a:lnTo>
                    <a:pt x="188086" y="92710"/>
                  </a:lnTo>
                  <a:close/>
                </a:path>
                <a:path w="488950" h="421639">
                  <a:moveTo>
                    <a:pt x="205612" y="104139"/>
                  </a:moveTo>
                  <a:lnTo>
                    <a:pt x="183641" y="104139"/>
                  </a:lnTo>
                  <a:lnTo>
                    <a:pt x="189102" y="105410"/>
                  </a:lnTo>
                  <a:lnTo>
                    <a:pt x="199008" y="113029"/>
                  </a:lnTo>
                  <a:lnTo>
                    <a:pt x="201294" y="118110"/>
                  </a:lnTo>
                  <a:lnTo>
                    <a:pt x="201040" y="125729"/>
                  </a:lnTo>
                  <a:lnTo>
                    <a:pt x="199830" y="132079"/>
                  </a:lnTo>
                  <a:lnTo>
                    <a:pt x="176337" y="167639"/>
                  </a:lnTo>
                  <a:lnTo>
                    <a:pt x="150494" y="184150"/>
                  </a:lnTo>
                  <a:lnTo>
                    <a:pt x="178284" y="184150"/>
                  </a:lnTo>
                  <a:lnTo>
                    <a:pt x="183737" y="179069"/>
                  </a:lnTo>
                  <a:lnTo>
                    <a:pt x="189333" y="172719"/>
                  </a:lnTo>
                  <a:lnTo>
                    <a:pt x="195072" y="166369"/>
                  </a:lnTo>
                  <a:lnTo>
                    <a:pt x="199645" y="160019"/>
                  </a:lnTo>
                  <a:lnTo>
                    <a:pt x="203469" y="154939"/>
                  </a:lnTo>
                  <a:lnTo>
                    <a:pt x="206555" y="148589"/>
                  </a:lnTo>
                  <a:lnTo>
                    <a:pt x="208914" y="144779"/>
                  </a:lnTo>
                  <a:lnTo>
                    <a:pt x="211454" y="138429"/>
                  </a:lnTo>
                  <a:lnTo>
                    <a:pt x="212978" y="132079"/>
                  </a:lnTo>
                  <a:lnTo>
                    <a:pt x="213359" y="127000"/>
                  </a:lnTo>
                  <a:lnTo>
                    <a:pt x="213867" y="121919"/>
                  </a:lnTo>
                  <a:lnTo>
                    <a:pt x="212978" y="116839"/>
                  </a:lnTo>
                  <a:lnTo>
                    <a:pt x="208914" y="107950"/>
                  </a:lnTo>
                  <a:lnTo>
                    <a:pt x="205612" y="104139"/>
                  </a:lnTo>
                  <a:close/>
                </a:path>
                <a:path w="488950" h="421639">
                  <a:moveTo>
                    <a:pt x="55752" y="90169"/>
                  </a:moveTo>
                  <a:lnTo>
                    <a:pt x="52657" y="96519"/>
                  </a:lnTo>
                  <a:lnTo>
                    <a:pt x="50800" y="102869"/>
                  </a:lnTo>
                  <a:lnTo>
                    <a:pt x="50180" y="109219"/>
                  </a:lnTo>
                  <a:lnTo>
                    <a:pt x="50800" y="114300"/>
                  </a:lnTo>
                  <a:lnTo>
                    <a:pt x="79787" y="143510"/>
                  </a:lnTo>
                  <a:lnTo>
                    <a:pt x="87578" y="144779"/>
                  </a:lnTo>
                  <a:lnTo>
                    <a:pt x="95630" y="143510"/>
                  </a:lnTo>
                  <a:lnTo>
                    <a:pt x="102107" y="140969"/>
                  </a:lnTo>
                  <a:lnTo>
                    <a:pt x="108013" y="138429"/>
                  </a:lnTo>
                  <a:lnTo>
                    <a:pt x="113347" y="133350"/>
                  </a:lnTo>
                  <a:lnTo>
                    <a:pt x="82550" y="133350"/>
                  </a:lnTo>
                  <a:lnTo>
                    <a:pt x="76707" y="132079"/>
                  </a:lnTo>
                  <a:lnTo>
                    <a:pt x="71627" y="127000"/>
                  </a:lnTo>
                  <a:lnTo>
                    <a:pt x="67436" y="124460"/>
                  </a:lnTo>
                  <a:lnTo>
                    <a:pt x="64769" y="119379"/>
                  </a:lnTo>
                  <a:lnTo>
                    <a:pt x="62991" y="110489"/>
                  </a:lnTo>
                  <a:lnTo>
                    <a:pt x="64261" y="104139"/>
                  </a:lnTo>
                  <a:lnTo>
                    <a:pt x="67563" y="97789"/>
                  </a:lnTo>
                  <a:lnTo>
                    <a:pt x="55752" y="90169"/>
                  </a:lnTo>
                  <a:close/>
                </a:path>
                <a:path w="488950" h="421639">
                  <a:moveTo>
                    <a:pt x="114475" y="81279"/>
                  </a:moveTo>
                  <a:lnTo>
                    <a:pt x="91693" y="81279"/>
                  </a:lnTo>
                  <a:lnTo>
                    <a:pt x="95630" y="82550"/>
                  </a:lnTo>
                  <a:lnTo>
                    <a:pt x="99313" y="83819"/>
                  </a:lnTo>
                  <a:lnTo>
                    <a:pt x="102742" y="86360"/>
                  </a:lnTo>
                  <a:lnTo>
                    <a:pt x="108330" y="91439"/>
                  </a:lnTo>
                  <a:lnTo>
                    <a:pt x="111378" y="96519"/>
                  </a:lnTo>
                  <a:lnTo>
                    <a:pt x="112140" y="102869"/>
                  </a:lnTo>
                  <a:lnTo>
                    <a:pt x="112775" y="107950"/>
                  </a:lnTo>
                  <a:lnTo>
                    <a:pt x="82550" y="133350"/>
                  </a:lnTo>
                  <a:lnTo>
                    <a:pt x="113347" y="133350"/>
                  </a:lnTo>
                  <a:lnTo>
                    <a:pt x="118109" y="128269"/>
                  </a:lnTo>
                  <a:lnTo>
                    <a:pt x="122160" y="121919"/>
                  </a:lnTo>
                  <a:lnTo>
                    <a:pt x="124793" y="115569"/>
                  </a:lnTo>
                  <a:lnTo>
                    <a:pt x="126021" y="109219"/>
                  </a:lnTo>
                  <a:lnTo>
                    <a:pt x="125856" y="101600"/>
                  </a:lnTo>
                  <a:lnTo>
                    <a:pt x="124402" y="95250"/>
                  </a:lnTo>
                  <a:lnTo>
                    <a:pt x="121745" y="88900"/>
                  </a:lnTo>
                  <a:lnTo>
                    <a:pt x="117873" y="83819"/>
                  </a:lnTo>
                  <a:lnTo>
                    <a:pt x="114475" y="81279"/>
                  </a:lnTo>
                  <a:close/>
                </a:path>
                <a:path w="488950" h="421639">
                  <a:moveTo>
                    <a:pt x="28955" y="2539"/>
                  </a:moveTo>
                  <a:lnTo>
                    <a:pt x="21081" y="12700"/>
                  </a:lnTo>
                  <a:lnTo>
                    <a:pt x="25273" y="13969"/>
                  </a:lnTo>
                  <a:lnTo>
                    <a:pt x="30352" y="15239"/>
                  </a:lnTo>
                  <a:lnTo>
                    <a:pt x="42417" y="16510"/>
                  </a:lnTo>
                  <a:lnTo>
                    <a:pt x="52069" y="16510"/>
                  </a:lnTo>
                  <a:lnTo>
                    <a:pt x="0" y="83819"/>
                  </a:lnTo>
                  <a:lnTo>
                    <a:pt x="10667" y="91439"/>
                  </a:lnTo>
                  <a:lnTo>
                    <a:pt x="77469" y="5079"/>
                  </a:lnTo>
                  <a:lnTo>
                    <a:pt x="44830" y="5079"/>
                  </a:lnTo>
                  <a:lnTo>
                    <a:pt x="28955" y="2539"/>
                  </a:lnTo>
                  <a:close/>
                </a:path>
                <a:path w="488950" h="421639">
                  <a:moveTo>
                    <a:pt x="114173" y="35560"/>
                  </a:moveTo>
                  <a:lnTo>
                    <a:pt x="71627" y="73660"/>
                  </a:lnTo>
                  <a:lnTo>
                    <a:pt x="80644" y="82550"/>
                  </a:lnTo>
                  <a:lnTo>
                    <a:pt x="84074" y="81279"/>
                  </a:lnTo>
                  <a:lnTo>
                    <a:pt x="114475" y="81279"/>
                  </a:lnTo>
                  <a:lnTo>
                    <a:pt x="112775" y="80010"/>
                  </a:lnTo>
                  <a:lnTo>
                    <a:pt x="107187" y="74929"/>
                  </a:lnTo>
                  <a:lnTo>
                    <a:pt x="100329" y="72389"/>
                  </a:lnTo>
                  <a:lnTo>
                    <a:pt x="92328" y="72389"/>
                  </a:lnTo>
                  <a:lnTo>
                    <a:pt x="114934" y="53339"/>
                  </a:lnTo>
                  <a:lnTo>
                    <a:pt x="137355" y="53339"/>
                  </a:lnTo>
                  <a:lnTo>
                    <a:pt x="114173" y="35560"/>
                  </a:lnTo>
                  <a:close/>
                </a:path>
                <a:path w="488950" h="421639">
                  <a:moveTo>
                    <a:pt x="137355" y="53339"/>
                  </a:moveTo>
                  <a:lnTo>
                    <a:pt x="114934" y="53339"/>
                  </a:lnTo>
                  <a:lnTo>
                    <a:pt x="149351" y="78739"/>
                  </a:lnTo>
                  <a:lnTo>
                    <a:pt x="157225" y="68579"/>
                  </a:lnTo>
                  <a:lnTo>
                    <a:pt x="137355" y="53339"/>
                  </a:lnTo>
                  <a:close/>
                </a:path>
                <a:path w="488950" h="421639">
                  <a:moveTo>
                    <a:pt x="70611" y="0"/>
                  </a:moveTo>
                  <a:lnTo>
                    <a:pt x="65912" y="2539"/>
                  </a:lnTo>
                  <a:lnTo>
                    <a:pt x="59816" y="3810"/>
                  </a:lnTo>
                  <a:lnTo>
                    <a:pt x="52324" y="3810"/>
                  </a:lnTo>
                  <a:lnTo>
                    <a:pt x="44830" y="5079"/>
                  </a:lnTo>
                  <a:lnTo>
                    <a:pt x="77469" y="507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91439" y="1447800"/>
            <a:ext cx="92076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76218" y="1592596"/>
            <a:ext cx="40808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BUILD</a:t>
            </a: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lang="en-US" sz="20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FOUNDATION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1" y="0"/>
            <a:ext cx="4191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256" y="-76200"/>
            <a:ext cx="4157832" cy="69317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03492" y="2326727"/>
            <a:ext cx="5591810" cy="3882390"/>
            <a:chOff x="6603492" y="2326727"/>
            <a:chExt cx="5591810" cy="3882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8412" y="2326727"/>
              <a:ext cx="4326635" cy="34028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92" y="5262372"/>
              <a:ext cx="1754505" cy="946785"/>
            </a:xfrm>
            <a:custGeom>
              <a:avLst/>
              <a:gdLst/>
              <a:ahLst/>
              <a:cxnLst/>
              <a:rect l="l" t="t" r="r" b="b"/>
              <a:pathLst>
                <a:path w="1754504" h="946785">
                  <a:moveTo>
                    <a:pt x="1754124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754124" y="946403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8203" y="1610613"/>
            <a:ext cx="100647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SAP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Signavio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Insights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solution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capabilities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drive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continuous</a:t>
            </a:r>
            <a:r>
              <a:rPr sz="2000" b="1" spc="-4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improvement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of</a:t>
            </a:r>
            <a:r>
              <a:rPr sz="2000" b="1" spc="-4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processes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within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your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SAP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systems*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4638" y="2674746"/>
            <a:ext cx="281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981" y="2639822"/>
            <a:ext cx="385445" cy="385445"/>
            <a:chOff x="490981" y="2639822"/>
            <a:chExt cx="385445" cy="385445"/>
          </a:xfrm>
        </p:grpSpPr>
        <p:sp>
          <p:nvSpPr>
            <p:cNvPr id="8" name="object 8"/>
            <p:cNvSpPr/>
            <p:nvPr/>
          </p:nvSpPr>
          <p:spPr>
            <a:xfrm>
              <a:off x="503681" y="265252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681" y="265252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4273" y="26926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0981" y="3881882"/>
            <a:ext cx="385445" cy="386715"/>
            <a:chOff x="490981" y="3881882"/>
            <a:chExt cx="385445" cy="386715"/>
          </a:xfrm>
        </p:grpSpPr>
        <p:sp>
          <p:nvSpPr>
            <p:cNvPr id="12" name="object 12"/>
            <p:cNvSpPr/>
            <p:nvPr/>
          </p:nvSpPr>
          <p:spPr>
            <a:xfrm>
              <a:off x="503681" y="3894582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179832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2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4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3681" y="3894582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2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4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2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273" y="3917645"/>
            <a:ext cx="38582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2400" b="1" spc="-75" baseline="1736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00" b="1" baseline="173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root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issues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0981" y="5125465"/>
            <a:ext cx="385445" cy="385445"/>
            <a:chOff x="490981" y="5125465"/>
            <a:chExt cx="385445" cy="385445"/>
          </a:xfrm>
        </p:grpSpPr>
        <p:sp>
          <p:nvSpPr>
            <p:cNvPr id="16" name="object 16"/>
            <p:cNvSpPr/>
            <p:nvPr/>
          </p:nvSpPr>
          <p:spPr>
            <a:xfrm>
              <a:off x="503681" y="51381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3681" y="51381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14273" y="5161533"/>
            <a:ext cx="463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2400" b="1" spc="-75" baseline="173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b="1" baseline="173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dirty="0">
                <a:latin typeface="Arial MT"/>
                <a:cs typeface="Arial MT"/>
              </a:rPr>
              <a:t>Go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immediate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results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439" y="240538"/>
            <a:ext cx="466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41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Driving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continuous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improvement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6069" y="6110427"/>
            <a:ext cx="65874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*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Available</a:t>
            </a:r>
            <a:r>
              <a:rPr sz="1400" i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400" i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ERP,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S/4HANA,</a:t>
            </a:r>
            <a:r>
              <a:rPr sz="1400" i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400" i="1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S/4HANA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Cloud,</a:t>
            </a:r>
            <a:r>
              <a:rPr sz="1400" i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private</a:t>
            </a:r>
            <a:r>
              <a:rPr sz="1400" i="1" spc="-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edition.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2171" y="3320975"/>
            <a:ext cx="6447155" cy="2376805"/>
            <a:chOff x="5232171" y="3320975"/>
            <a:chExt cx="6447155" cy="2376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171" y="3320975"/>
              <a:ext cx="6447123" cy="23765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0857" y="4173473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93" y="0"/>
                  </a:move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6454" y="228587"/>
                  </a:lnTo>
                  <a:lnTo>
                    <a:pt x="24666" y="271723"/>
                  </a:lnTo>
                  <a:lnTo>
                    <a:pt x="52911" y="308276"/>
                  </a:lnTo>
                  <a:lnTo>
                    <a:pt x="89464" y="336521"/>
                  </a:lnTo>
                  <a:lnTo>
                    <a:pt x="132600" y="354733"/>
                  </a:lnTo>
                  <a:lnTo>
                    <a:pt x="180593" y="361188"/>
                  </a:lnTo>
                  <a:lnTo>
                    <a:pt x="228587" y="354733"/>
                  </a:lnTo>
                  <a:lnTo>
                    <a:pt x="271723" y="336521"/>
                  </a:lnTo>
                  <a:lnTo>
                    <a:pt x="308276" y="308276"/>
                  </a:lnTo>
                  <a:lnTo>
                    <a:pt x="336521" y="271723"/>
                  </a:lnTo>
                  <a:lnTo>
                    <a:pt x="354733" y="228587"/>
                  </a:lnTo>
                  <a:lnTo>
                    <a:pt x="361188" y="180594"/>
                  </a:lnTo>
                  <a:lnTo>
                    <a:pt x="354733" y="132600"/>
                  </a:lnTo>
                  <a:lnTo>
                    <a:pt x="336521" y="89464"/>
                  </a:lnTo>
                  <a:lnTo>
                    <a:pt x="308276" y="52911"/>
                  </a:lnTo>
                  <a:lnTo>
                    <a:pt x="271723" y="24666"/>
                  </a:lnTo>
                  <a:lnTo>
                    <a:pt x="228587" y="645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40857" y="4173473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0" y="180594"/>
                  </a:moveTo>
                  <a:lnTo>
                    <a:pt x="6454" y="132600"/>
                  </a:lnTo>
                  <a:lnTo>
                    <a:pt x="24666" y="89464"/>
                  </a:lnTo>
                  <a:lnTo>
                    <a:pt x="52911" y="52911"/>
                  </a:lnTo>
                  <a:lnTo>
                    <a:pt x="89464" y="24666"/>
                  </a:lnTo>
                  <a:lnTo>
                    <a:pt x="132600" y="6454"/>
                  </a:lnTo>
                  <a:lnTo>
                    <a:pt x="180593" y="0"/>
                  </a:lnTo>
                  <a:lnTo>
                    <a:pt x="228587" y="6454"/>
                  </a:lnTo>
                  <a:lnTo>
                    <a:pt x="271723" y="24666"/>
                  </a:lnTo>
                  <a:lnTo>
                    <a:pt x="308276" y="52911"/>
                  </a:lnTo>
                  <a:lnTo>
                    <a:pt x="336521" y="89464"/>
                  </a:lnTo>
                  <a:lnTo>
                    <a:pt x="354733" y="132600"/>
                  </a:lnTo>
                  <a:lnTo>
                    <a:pt x="361188" y="180594"/>
                  </a:lnTo>
                  <a:lnTo>
                    <a:pt x="354733" y="228587"/>
                  </a:lnTo>
                  <a:lnTo>
                    <a:pt x="336521" y="271723"/>
                  </a:lnTo>
                  <a:lnTo>
                    <a:pt x="308276" y="308276"/>
                  </a:lnTo>
                  <a:lnTo>
                    <a:pt x="271723" y="336521"/>
                  </a:lnTo>
                  <a:lnTo>
                    <a:pt x="228587" y="354733"/>
                  </a:lnTo>
                  <a:lnTo>
                    <a:pt x="180593" y="361188"/>
                  </a:lnTo>
                  <a:lnTo>
                    <a:pt x="132600" y="354733"/>
                  </a:lnTo>
                  <a:lnTo>
                    <a:pt x="89464" y="336521"/>
                  </a:lnTo>
                  <a:lnTo>
                    <a:pt x="52911" y="308276"/>
                  </a:lnTo>
                  <a:lnTo>
                    <a:pt x="24666" y="271723"/>
                  </a:lnTo>
                  <a:lnTo>
                    <a:pt x="645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203" y="1610995"/>
            <a:ext cx="9062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fast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precise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approach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towards</a:t>
            </a:r>
            <a:r>
              <a:rPr sz="2000" b="1" spc="-6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business</a:t>
            </a:r>
            <a:r>
              <a:rPr sz="2000" b="1" spc="-3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transformation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2364" y="421512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89346" y="3420109"/>
            <a:ext cx="385445" cy="385445"/>
            <a:chOff x="5689346" y="3420109"/>
            <a:chExt cx="385445" cy="385445"/>
          </a:xfrm>
        </p:grpSpPr>
        <p:sp>
          <p:nvSpPr>
            <p:cNvPr id="9" name="object 9"/>
            <p:cNvSpPr/>
            <p:nvPr/>
          </p:nvSpPr>
          <p:spPr>
            <a:xfrm>
              <a:off x="5702046" y="343280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02046" y="343280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1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12282" y="347327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8278" y="2953766"/>
            <a:ext cx="385445" cy="386715"/>
            <a:chOff x="6288278" y="2953766"/>
            <a:chExt cx="385445" cy="386715"/>
          </a:xfrm>
        </p:grpSpPr>
        <p:sp>
          <p:nvSpPr>
            <p:cNvPr id="13" name="object 13"/>
            <p:cNvSpPr/>
            <p:nvPr/>
          </p:nvSpPr>
          <p:spPr>
            <a:xfrm>
              <a:off x="6300978" y="296646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179832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2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4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00978" y="296646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2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4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2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11848" y="300756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203" y="2621325"/>
            <a:ext cx="4119245" cy="3367404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Advantages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for</a:t>
            </a:r>
            <a:r>
              <a:rPr sz="2000" b="1" spc="-6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your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 business</a:t>
            </a:r>
            <a:endParaRPr sz="2000">
              <a:latin typeface="Arial"/>
              <a:cs typeface="Arial"/>
            </a:endParaRPr>
          </a:p>
          <a:p>
            <a:pPr marL="372110" marR="565785" indent="-268605">
              <a:lnSpc>
                <a:spcPct val="100000"/>
              </a:lnSpc>
              <a:spcBef>
                <a:spcPts val="1090"/>
              </a:spcBef>
              <a:buClr>
                <a:srgbClr val="EFAB00"/>
              </a:buClr>
              <a:buFont typeface="Wingdings"/>
              <a:buChar char=""/>
              <a:tabLst>
                <a:tab pos="373380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clearer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	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end-to-</a:t>
            </a:r>
            <a:r>
              <a:rPr sz="1800" spc="-25" dirty="0">
                <a:latin typeface="Arial MT"/>
                <a:cs typeface="Arial MT"/>
              </a:rPr>
              <a:t>end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dirty="0">
                <a:latin typeface="Arial MT"/>
                <a:cs typeface="Arial MT"/>
              </a:rPr>
              <a:t>Benchmark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find</a:t>
            </a:r>
            <a:endParaRPr sz="18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out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 your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issues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5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dirty="0">
                <a:latin typeface="Arial MT"/>
                <a:cs typeface="Arial MT"/>
              </a:rPr>
              <a:t>Foster </a:t>
            </a:r>
            <a:r>
              <a:rPr sz="1800" spc="-10" dirty="0">
                <a:latin typeface="Arial MT"/>
                <a:cs typeface="Arial MT"/>
              </a:rPr>
              <a:t>collaboration</a:t>
            </a:r>
            <a:endParaRPr sz="1800">
              <a:latin typeface="Arial MT"/>
              <a:cs typeface="Arial MT"/>
            </a:endParaRPr>
          </a:p>
          <a:p>
            <a:pPr marL="372110" marR="83502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338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 	</a:t>
            </a:r>
            <a:r>
              <a:rPr sz="1800" spc="-10" dirty="0">
                <a:latin typeface="Arial MT"/>
                <a:cs typeface="Arial MT"/>
              </a:rPr>
              <a:t>recommendations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Accelerate</a:t>
            </a:r>
            <a:r>
              <a:rPr sz="1800" b="1" spc="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time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439" y="240538"/>
            <a:ext cx="466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863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Driving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outcomes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5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4038600"/>
            <a:ext cx="11582400" cy="272510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28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28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28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28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28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r>
              <a:rPr sz="2800" b="1" spc="-12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2800" b="1" spc="-125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2-</a:t>
            </a:r>
            <a:r>
              <a:rPr sz="48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4800" b="1" spc="-10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48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4800" b="1" spc="-3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Insights</a:t>
            </a:r>
            <a:r>
              <a:rPr sz="48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48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Onboarding and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48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4071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494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4803647" cy="6858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process </a:t>
            </a:r>
            <a:r>
              <a:rPr dirty="0"/>
              <a:t>analytics</a:t>
            </a:r>
            <a:r>
              <a:rPr spc="-30" dirty="0"/>
              <a:t> </a:t>
            </a:r>
            <a:r>
              <a:rPr dirty="0"/>
              <a:t>solution</a:t>
            </a:r>
            <a:r>
              <a:rPr spc="-2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business</a:t>
            </a:r>
            <a:r>
              <a:rPr spc="-40" dirty="0"/>
              <a:t> </a:t>
            </a:r>
            <a:r>
              <a:rPr dirty="0"/>
              <a:t>executives,</a:t>
            </a:r>
            <a:r>
              <a:rPr spc="-30" dirty="0"/>
              <a:t> </a:t>
            </a:r>
            <a:r>
              <a:rPr spc="-10" dirty="0"/>
              <a:t>process </a:t>
            </a:r>
            <a:r>
              <a:rPr dirty="0"/>
              <a:t>owners,</a:t>
            </a:r>
            <a:r>
              <a:rPr spc="-5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transformation</a:t>
            </a:r>
            <a:r>
              <a:rPr spc="-50" dirty="0"/>
              <a:t> </a:t>
            </a:r>
            <a:r>
              <a:rPr dirty="0"/>
              <a:t>centers</a:t>
            </a:r>
            <a:r>
              <a:rPr spc="-55" dirty="0"/>
              <a:t> </a:t>
            </a:r>
            <a:r>
              <a:rPr dirty="0"/>
              <a:t>that</a:t>
            </a:r>
            <a:r>
              <a:rPr spc="-35" dirty="0"/>
              <a:t> </a:t>
            </a:r>
            <a:r>
              <a:rPr spc="-10" dirty="0"/>
              <a:t>provides:</a:t>
            </a:r>
          </a:p>
          <a:p>
            <a:pPr marL="190500" marR="117475" indent="-178435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A</a:t>
            </a:r>
            <a:r>
              <a:rPr sz="1800" spc="-130" dirty="0"/>
              <a:t> </a:t>
            </a:r>
            <a:r>
              <a:rPr sz="1800" b="1" dirty="0">
                <a:latin typeface="Arial"/>
                <a:cs typeface="Arial"/>
              </a:rPr>
              <a:t>quick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start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25" dirty="0"/>
              <a:t> </a:t>
            </a:r>
            <a:r>
              <a:rPr sz="1800" dirty="0"/>
              <a:t>fast</a:t>
            </a:r>
            <a:r>
              <a:rPr sz="1800" spc="-20" dirty="0"/>
              <a:t> </a:t>
            </a:r>
            <a:r>
              <a:rPr sz="1800" dirty="0"/>
              <a:t>data</a:t>
            </a:r>
            <a:r>
              <a:rPr sz="1800" spc="-15" dirty="0"/>
              <a:t> </a:t>
            </a:r>
            <a:r>
              <a:rPr sz="1800" dirty="0"/>
              <a:t>extraction from</a:t>
            </a:r>
            <a:r>
              <a:rPr sz="1800" spc="-15" dirty="0"/>
              <a:t> </a:t>
            </a:r>
            <a:r>
              <a:rPr sz="1800" dirty="0"/>
              <a:t>SAP</a:t>
            </a:r>
            <a:r>
              <a:rPr sz="1800" spc="-50" dirty="0"/>
              <a:t> </a:t>
            </a:r>
            <a:r>
              <a:rPr sz="1800" spc="-25" dirty="0"/>
              <a:t>ERP </a:t>
            </a:r>
            <a:r>
              <a:rPr sz="1800" spc="-10" dirty="0"/>
              <a:t>environments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Content</a:t>
            </a:r>
            <a:r>
              <a:rPr sz="1800" spc="-15" dirty="0"/>
              <a:t> </a:t>
            </a:r>
            <a:r>
              <a:rPr sz="1800" dirty="0"/>
              <a:t>giving</a:t>
            </a:r>
            <a:r>
              <a:rPr sz="1800" spc="-10" dirty="0"/>
              <a:t> </a:t>
            </a:r>
            <a:r>
              <a:rPr sz="1800" b="1" dirty="0">
                <a:latin typeface="Arial"/>
                <a:cs typeface="Arial"/>
              </a:rPr>
              <a:t>instant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insights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core</a:t>
            </a:r>
            <a:endParaRPr sz="18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business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processes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SAP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ERP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application</a:t>
            </a:r>
            <a:endParaRPr sz="1800" dirty="0">
              <a:latin typeface="Arial"/>
              <a:cs typeface="Arial"/>
            </a:endParaRPr>
          </a:p>
          <a:p>
            <a:pPr marL="190500" marR="386715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b="1" dirty="0">
                <a:latin typeface="Arial"/>
                <a:cs typeface="Arial"/>
              </a:rPr>
              <a:t>Rapid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identification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focus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areas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spc="-10" dirty="0"/>
              <a:t>powerful </a:t>
            </a:r>
            <a:r>
              <a:rPr sz="1800" dirty="0"/>
              <a:t>functionality</a:t>
            </a:r>
            <a:r>
              <a:rPr sz="1800" spc="-20" dirty="0"/>
              <a:t> </a:t>
            </a:r>
            <a:r>
              <a:rPr sz="1800" dirty="0"/>
              <a:t>to</a:t>
            </a:r>
            <a:r>
              <a:rPr sz="1800" spc="-10" dirty="0"/>
              <a:t> </a:t>
            </a:r>
            <a:r>
              <a:rPr sz="1800" b="1" dirty="0">
                <a:latin typeface="Arial"/>
                <a:cs typeface="Arial"/>
              </a:rPr>
              <a:t>drill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down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dirty="0"/>
              <a:t>to</a:t>
            </a:r>
            <a:r>
              <a:rPr sz="1800" spc="-15" dirty="0"/>
              <a:t> </a:t>
            </a:r>
            <a:r>
              <a:rPr sz="1800" dirty="0"/>
              <a:t>potential</a:t>
            </a:r>
            <a:r>
              <a:rPr sz="1800" spc="-10" dirty="0"/>
              <a:t> </a:t>
            </a:r>
            <a:r>
              <a:rPr sz="1800" dirty="0"/>
              <a:t>root</a:t>
            </a:r>
            <a:r>
              <a:rPr sz="1800" spc="-10" dirty="0"/>
              <a:t> causes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Recommended</a:t>
            </a:r>
            <a:r>
              <a:rPr sz="1800" spc="-20" dirty="0"/>
              <a:t> </a:t>
            </a:r>
            <a:r>
              <a:rPr sz="1800" b="1" dirty="0">
                <a:latin typeface="Arial"/>
                <a:cs typeface="Arial"/>
              </a:rPr>
              <a:t>actions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technologies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for</a:t>
            </a:r>
            <a:endParaRPr sz="18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improvements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b="1" dirty="0">
                <a:latin typeface="Arial"/>
                <a:cs typeface="Arial"/>
              </a:rPr>
              <a:t>Benchmarking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KPIs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dirty="0"/>
              <a:t>industry</a:t>
            </a:r>
            <a:r>
              <a:rPr sz="1800" spc="-35" dirty="0"/>
              <a:t> </a:t>
            </a:r>
            <a:r>
              <a:rPr sz="1800" dirty="0"/>
              <a:t>best</a:t>
            </a:r>
            <a:r>
              <a:rPr sz="1800" spc="-30" dirty="0"/>
              <a:t> </a:t>
            </a:r>
            <a:r>
              <a:rPr sz="1800" spc="-10" dirty="0"/>
              <a:t>practices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272451" y="0"/>
            <a:ext cx="5041544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 Signavio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Day-3 </a:t>
            </a:r>
          </a:p>
        </p:txBody>
      </p:sp>
    </p:spTree>
    <p:extLst>
      <p:ext uri="{BB962C8B-B14F-4D97-AF65-F5344CB8AC3E}">
        <p14:creationId xmlns:p14="http://schemas.microsoft.com/office/powerpoint/2010/main" val="2181886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254E6-11C6-0F12-7B2F-3996430C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D827C5-39DB-D20C-8468-894994E3C3AD}"/>
              </a:ext>
            </a:extLst>
          </p:cNvPr>
          <p:cNvSpPr txBox="1"/>
          <p:nvPr/>
        </p:nvSpPr>
        <p:spPr>
          <a:xfrm>
            <a:off x="304800" y="2286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Onboarding Guide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BDEFC-DB46-4AA4-FD06-7753320D7D71}"/>
              </a:ext>
            </a:extLst>
          </p:cNvPr>
          <p:cNvSpPr txBox="1"/>
          <p:nvPr/>
        </p:nvSpPr>
        <p:spPr>
          <a:xfrm>
            <a:off x="381000" y="1066800"/>
            <a:ext cx="1120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https://help.sap.com/docs/BPI/f5642e5272c1465986661c763b56213d/1042eb885d5f4e7182a9c7fb65042fab.html?locale=en-US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254E6-11C6-0F12-7B2F-3996430C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C8954E9-A184-E1C9-4E31-5AA79336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2400"/>
            <a:ext cx="10438391" cy="60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09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ED9E189-7CE5-7698-3725-A0987F057384}"/>
                  </a:ext>
                </a:extLst>
              </p14:cNvPr>
              <p14:cNvContentPartPr/>
              <p14:nvPr/>
            </p14:nvContentPartPr>
            <p14:xfrm>
              <a:off x="7854050" y="3028908"/>
              <a:ext cx="1701000" cy="10418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ED9E189-7CE5-7698-3725-A0987F0573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5050" y="3019908"/>
                <a:ext cx="171864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88FB05-2EC4-C5B2-C71C-D68CE689A9B7}"/>
                  </a:ext>
                </a:extLst>
              </p14:cNvPr>
              <p14:cNvContentPartPr/>
              <p14:nvPr/>
            </p14:nvContentPartPr>
            <p14:xfrm>
              <a:off x="1016210" y="1170588"/>
              <a:ext cx="363240" cy="303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88FB05-2EC4-C5B2-C71C-D68CE689A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7210" y="1161948"/>
                <a:ext cx="3808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48802B-DEE4-0FC9-BF30-31D0E7F1A949}"/>
                  </a:ext>
                </a:extLst>
              </p14:cNvPr>
              <p14:cNvContentPartPr/>
              <p14:nvPr/>
            </p14:nvContentPartPr>
            <p14:xfrm>
              <a:off x="945290" y="1444188"/>
              <a:ext cx="375120" cy="267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48802B-DEE4-0FC9-BF30-31D0E7F1A9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6650" y="1435188"/>
                <a:ext cx="3927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97A760-D43F-D890-99A2-0591E841965A}"/>
                  </a:ext>
                </a:extLst>
              </p14:cNvPr>
              <p14:cNvContentPartPr/>
              <p14:nvPr/>
            </p14:nvContentPartPr>
            <p14:xfrm>
              <a:off x="1671410" y="1407468"/>
              <a:ext cx="708120" cy="3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97A760-D43F-D890-99A2-0591E84196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2770" y="1398828"/>
                <a:ext cx="7257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5DEBE0-C4DA-E37B-50B9-DCBE03850A21}"/>
                  </a:ext>
                </a:extLst>
              </p14:cNvPr>
              <p14:cNvContentPartPr/>
              <p14:nvPr/>
            </p14:nvContentPartPr>
            <p14:xfrm>
              <a:off x="2238050" y="1284348"/>
              <a:ext cx="141120" cy="223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5DEBE0-C4DA-E37B-50B9-DCBE03850A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9410" y="1275348"/>
                <a:ext cx="1587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C94A6E-2D91-863A-DA72-EAA621878BB9}"/>
                  </a:ext>
                </a:extLst>
              </p14:cNvPr>
              <p14:cNvContentPartPr/>
              <p14:nvPr/>
            </p14:nvContentPartPr>
            <p14:xfrm>
              <a:off x="2604530" y="1110828"/>
              <a:ext cx="1755720" cy="723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C94A6E-2D91-863A-DA72-EAA621878B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95890" y="1101828"/>
                <a:ext cx="1773360" cy="7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A6F158-0B5D-D498-675C-391AA297701B}"/>
                  </a:ext>
                </a:extLst>
              </p14:cNvPr>
              <p14:cNvContentPartPr/>
              <p14:nvPr/>
            </p14:nvContentPartPr>
            <p14:xfrm>
              <a:off x="2693450" y="1181388"/>
              <a:ext cx="1266120" cy="331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A6F158-0B5D-D498-675C-391AA29770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4450" y="1172748"/>
                <a:ext cx="12837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7E5E5F-85B8-CE6C-6206-AE0C2CFBA423}"/>
                  </a:ext>
                </a:extLst>
              </p14:cNvPr>
              <p14:cNvContentPartPr/>
              <p14:nvPr/>
            </p14:nvContentPartPr>
            <p14:xfrm>
              <a:off x="4751570" y="1413228"/>
              <a:ext cx="2285280" cy="61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7E5E5F-85B8-CE6C-6206-AE0C2CFBA4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42570" y="1404588"/>
                <a:ext cx="2302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C57D1E-647D-437D-2C5D-BF04CA24C21B}"/>
                  </a:ext>
                </a:extLst>
              </p14:cNvPr>
              <p14:cNvContentPartPr/>
              <p14:nvPr/>
            </p14:nvContentPartPr>
            <p14:xfrm>
              <a:off x="6882410" y="1263828"/>
              <a:ext cx="243720" cy="241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C57D1E-647D-437D-2C5D-BF04CA24C2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73410" y="1255188"/>
                <a:ext cx="2613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0F6A971-BF50-C283-45A8-4BDF20D20EC4}"/>
                  </a:ext>
                </a:extLst>
              </p14:cNvPr>
              <p14:cNvContentPartPr/>
              <p14:nvPr/>
            </p14:nvContentPartPr>
            <p14:xfrm>
              <a:off x="7585850" y="1101828"/>
              <a:ext cx="267480" cy="343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0F6A971-BF50-C283-45A8-4BDF20D20E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77210" y="1092828"/>
                <a:ext cx="2851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764DD9-828C-8A20-726F-402253C728BA}"/>
                  </a:ext>
                </a:extLst>
              </p14:cNvPr>
              <p14:cNvContentPartPr/>
              <p14:nvPr/>
            </p14:nvContentPartPr>
            <p14:xfrm>
              <a:off x="7674050" y="1281468"/>
              <a:ext cx="169920" cy="46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764DD9-828C-8A20-726F-402253C728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5050" y="1272828"/>
                <a:ext cx="187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C0EF207-D97A-28AF-0A76-359DAD6143CE}"/>
                  </a:ext>
                </a:extLst>
              </p14:cNvPr>
              <p14:cNvContentPartPr/>
              <p14:nvPr/>
            </p14:nvContentPartPr>
            <p14:xfrm>
              <a:off x="8019290" y="1092468"/>
              <a:ext cx="228600" cy="453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C0EF207-D97A-28AF-0A76-359DAD6143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10290" y="1083828"/>
                <a:ext cx="2462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599D7E-9BF6-F4D5-F6BC-7C91E65DE4CB}"/>
                  </a:ext>
                </a:extLst>
              </p14:cNvPr>
              <p14:cNvContentPartPr/>
              <p14:nvPr/>
            </p14:nvContentPartPr>
            <p14:xfrm>
              <a:off x="8390090" y="1532388"/>
              <a:ext cx="770760" cy="610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599D7E-9BF6-F4D5-F6BC-7C91E65DE4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81450" y="1523748"/>
                <a:ext cx="78840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0F0477-C62F-F4BC-0856-15714BCF4285}"/>
                  </a:ext>
                </a:extLst>
              </p14:cNvPr>
              <p14:cNvContentPartPr/>
              <p14:nvPr/>
            </p14:nvContentPartPr>
            <p14:xfrm>
              <a:off x="9039890" y="1598628"/>
              <a:ext cx="148320" cy="98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0F0477-C62F-F4BC-0856-15714BCF428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30890" y="1589628"/>
                <a:ext cx="165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EB8936-4947-6EB8-B5CF-97FFDA115421}"/>
                  </a:ext>
                </a:extLst>
              </p14:cNvPr>
              <p14:cNvContentPartPr/>
              <p14:nvPr/>
            </p14:nvContentPartPr>
            <p14:xfrm>
              <a:off x="6374090" y="6509748"/>
              <a:ext cx="1584720" cy="590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EB8936-4947-6EB8-B5CF-97FFDA1154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5090" y="6501108"/>
                <a:ext cx="16023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DC29E8B-7FB6-5468-F35D-A9A3CE2A6C92}"/>
                  </a:ext>
                </a:extLst>
              </p14:cNvPr>
              <p14:cNvContentPartPr/>
              <p14:nvPr/>
            </p14:nvContentPartPr>
            <p14:xfrm>
              <a:off x="6325850" y="6423348"/>
              <a:ext cx="134280" cy="2577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DC29E8B-7FB6-5468-F35D-A9A3CE2A6C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17210" y="6414348"/>
                <a:ext cx="1519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C9FF212-7E48-70C6-6AD4-E382F3204DD7}"/>
                  </a:ext>
                </a:extLst>
              </p14:cNvPr>
              <p14:cNvContentPartPr/>
              <p14:nvPr/>
            </p14:nvContentPartPr>
            <p14:xfrm>
              <a:off x="4806290" y="6097908"/>
              <a:ext cx="1287000" cy="6861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C9FF212-7E48-70C6-6AD4-E382F3204DD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97290" y="6088908"/>
                <a:ext cx="130464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FFCB4BB-9AFA-7570-F4BC-6B5124B432EE}"/>
                  </a:ext>
                </a:extLst>
              </p14:cNvPr>
              <p14:cNvContentPartPr/>
              <p14:nvPr/>
            </p14:nvContentPartPr>
            <p14:xfrm>
              <a:off x="5098250" y="6332268"/>
              <a:ext cx="274680" cy="2854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FFCB4BB-9AFA-7570-F4BC-6B5124B432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89610" y="6323628"/>
                <a:ext cx="2923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46C3F85-9C07-4BF0-3073-EEE9854559B5}"/>
                  </a:ext>
                </a:extLst>
              </p14:cNvPr>
              <p14:cNvContentPartPr/>
              <p14:nvPr/>
            </p14:nvContentPartPr>
            <p14:xfrm>
              <a:off x="5452490" y="6275748"/>
              <a:ext cx="151560" cy="3441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46C3F85-9C07-4BF0-3073-EEE9854559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43490" y="6267108"/>
                <a:ext cx="1692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FE1D689-57F6-FED8-4A28-EB85A84114EF}"/>
                  </a:ext>
                </a:extLst>
              </p14:cNvPr>
              <p14:cNvContentPartPr/>
              <p14:nvPr/>
            </p14:nvContentPartPr>
            <p14:xfrm>
              <a:off x="5493530" y="6297708"/>
              <a:ext cx="310680" cy="3297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FE1D689-57F6-FED8-4A28-EB85A84114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84530" y="6288708"/>
                <a:ext cx="3283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8380C08-CF06-D764-0B7F-821B0B206A96}"/>
                  </a:ext>
                </a:extLst>
              </p14:cNvPr>
              <p14:cNvContentPartPr/>
              <p14:nvPr/>
            </p14:nvContentPartPr>
            <p14:xfrm>
              <a:off x="2722970" y="2365788"/>
              <a:ext cx="2714400" cy="36716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8380C08-CF06-D764-0B7F-821B0B206A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14330" y="2356788"/>
                <a:ext cx="2732040" cy="36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94A006D-4E69-FDA3-3E34-BAD6C88C7697}"/>
                  </a:ext>
                </a:extLst>
              </p14:cNvPr>
              <p14:cNvContentPartPr/>
              <p14:nvPr/>
            </p14:nvContentPartPr>
            <p14:xfrm>
              <a:off x="2487530" y="2222148"/>
              <a:ext cx="367560" cy="2458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94A006D-4E69-FDA3-3E34-BAD6C88C76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78890" y="2213508"/>
                <a:ext cx="3852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5E21F16-CE77-97DF-A3E2-C76B64470FEB}"/>
                  </a:ext>
                </a:extLst>
              </p14:cNvPr>
              <p14:cNvContentPartPr/>
              <p14:nvPr/>
            </p14:nvContentPartPr>
            <p14:xfrm>
              <a:off x="2924930" y="2873028"/>
              <a:ext cx="813600" cy="6289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5E21F16-CE77-97DF-A3E2-C76B64470FE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15930" y="2864388"/>
                <a:ext cx="83124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53389CC-4637-E3BA-6D43-8E05E6879AE1}"/>
                  </a:ext>
                </a:extLst>
              </p14:cNvPr>
              <p14:cNvContentPartPr/>
              <p14:nvPr/>
            </p14:nvContentPartPr>
            <p14:xfrm>
              <a:off x="2978930" y="2911908"/>
              <a:ext cx="601560" cy="3704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53389CC-4637-E3BA-6D43-8E05E6879AE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70290" y="2902908"/>
                <a:ext cx="6192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B523412-3E87-A785-2761-5579FC2EB457}"/>
                  </a:ext>
                </a:extLst>
              </p14:cNvPr>
              <p14:cNvContentPartPr/>
              <p14:nvPr/>
            </p14:nvContentPartPr>
            <p14:xfrm>
              <a:off x="4614050" y="6087828"/>
              <a:ext cx="1725120" cy="7232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B523412-3E87-A785-2761-5579FC2EB45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05410" y="6079188"/>
                <a:ext cx="1742760" cy="7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7754DB9-7E6B-CE4F-B639-D29EF4B24A9F}"/>
                  </a:ext>
                </a:extLst>
              </p14:cNvPr>
              <p14:cNvContentPartPr/>
              <p14:nvPr/>
            </p14:nvContentPartPr>
            <p14:xfrm>
              <a:off x="3048410" y="5601108"/>
              <a:ext cx="1641960" cy="711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7754DB9-7E6B-CE4F-B639-D29EF4B24A9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39410" y="5592468"/>
                <a:ext cx="165960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1671735-3E08-896A-1F2C-EEEE371EF232}"/>
                  </a:ext>
                </a:extLst>
              </p14:cNvPr>
              <p14:cNvContentPartPr/>
              <p14:nvPr/>
            </p14:nvContentPartPr>
            <p14:xfrm>
              <a:off x="2541530" y="5555028"/>
              <a:ext cx="605160" cy="406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1671735-3E08-896A-1F2C-EEEE371EF23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32890" y="5546388"/>
                <a:ext cx="622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5E5BE74-DA03-5DF9-6473-B26F9F94DF08}"/>
                  </a:ext>
                </a:extLst>
              </p14:cNvPr>
              <p14:cNvContentPartPr/>
              <p14:nvPr/>
            </p14:nvContentPartPr>
            <p14:xfrm>
              <a:off x="2713250" y="5574828"/>
              <a:ext cx="29520" cy="2444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5E5BE74-DA03-5DF9-6473-B26F9F94DF0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04610" y="5566188"/>
                <a:ext cx="471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E5B979-F9CD-4556-AD94-F05C71C45A05}"/>
                  </a:ext>
                </a:extLst>
              </p14:cNvPr>
              <p14:cNvContentPartPr/>
              <p14:nvPr/>
            </p14:nvContentPartPr>
            <p14:xfrm>
              <a:off x="1617770" y="5359548"/>
              <a:ext cx="371160" cy="360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E5B979-F9CD-4556-AD94-F05C71C45A0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09130" y="5350908"/>
                <a:ext cx="3888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0F44EEC-DACD-74F2-BA5D-9BA204B6AE36}"/>
                  </a:ext>
                </a:extLst>
              </p14:cNvPr>
              <p14:cNvContentPartPr/>
              <p14:nvPr/>
            </p14:nvContentPartPr>
            <p14:xfrm>
              <a:off x="1941770" y="5318148"/>
              <a:ext cx="260640" cy="2638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0F44EEC-DACD-74F2-BA5D-9BA204B6AE3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33130" y="5309148"/>
                <a:ext cx="2782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0DE080B-134D-ED3D-ACFA-2708A72102A7}"/>
                  </a:ext>
                </a:extLst>
              </p14:cNvPr>
              <p14:cNvContentPartPr/>
              <p14:nvPr/>
            </p14:nvContentPartPr>
            <p14:xfrm>
              <a:off x="2245250" y="5155428"/>
              <a:ext cx="203400" cy="3664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0DE080B-134D-ED3D-ACFA-2708A72102A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36250" y="5146428"/>
                <a:ext cx="2210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5D578D4-98B3-C1B9-C191-932BEE22C4AB}"/>
                  </a:ext>
                </a:extLst>
              </p14:cNvPr>
              <p14:cNvContentPartPr/>
              <p14:nvPr/>
            </p14:nvContentPartPr>
            <p14:xfrm>
              <a:off x="2438570" y="5258388"/>
              <a:ext cx="155880" cy="1350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5D578D4-98B3-C1B9-C191-932BEE22C4A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29570" y="5249388"/>
                <a:ext cx="173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9B0F12B-16C1-1A03-0D42-2EA60E7D1452}"/>
                  </a:ext>
                </a:extLst>
              </p14:cNvPr>
              <p14:cNvContentPartPr/>
              <p14:nvPr/>
            </p14:nvContentPartPr>
            <p14:xfrm>
              <a:off x="1501490" y="4988748"/>
              <a:ext cx="1374480" cy="8917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9B0F12B-16C1-1A03-0D42-2EA60E7D145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92850" y="4980108"/>
                <a:ext cx="1392120" cy="9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E05ABA9-231E-0FE9-4B5F-053B4986FDC7}"/>
                  </a:ext>
                </a:extLst>
              </p14:cNvPr>
              <p14:cNvContentPartPr/>
              <p14:nvPr/>
            </p14:nvContentPartPr>
            <p14:xfrm>
              <a:off x="2704250" y="6156588"/>
              <a:ext cx="588960" cy="423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E05ABA9-231E-0FE9-4B5F-053B4986FDC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95250" y="6147588"/>
                <a:ext cx="6066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B9F0B94-253F-02D6-33D7-4744492EF898}"/>
                  </a:ext>
                </a:extLst>
              </p14:cNvPr>
              <p14:cNvContentPartPr/>
              <p14:nvPr/>
            </p14:nvContentPartPr>
            <p14:xfrm>
              <a:off x="2611370" y="6403548"/>
              <a:ext cx="206640" cy="3117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B9F0B94-253F-02D6-33D7-4744492EF89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02370" y="6394548"/>
                <a:ext cx="2242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89EAA92-FDC1-7BBF-BD44-3572028CB9F1}"/>
                  </a:ext>
                </a:extLst>
              </p14:cNvPr>
              <p14:cNvContentPartPr/>
              <p14:nvPr/>
            </p14:nvContentPartPr>
            <p14:xfrm>
              <a:off x="1349210" y="6354948"/>
              <a:ext cx="420120" cy="3888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89EAA92-FDC1-7BBF-BD44-3572028CB9F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40210" y="6346308"/>
                <a:ext cx="4377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40F13E4-C26C-99E4-9811-BDEE24678012}"/>
                  </a:ext>
                </a:extLst>
              </p14:cNvPr>
              <p14:cNvContentPartPr/>
              <p14:nvPr/>
            </p14:nvContentPartPr>
            <p14:xfrm>
              <a:off x="1776890" y="6282588"/>
              <a:ext cx="142560" cy="3232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40F13E4-C26C-99E4-9811-BDEE2467801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7890" y="6273948"/>
                <a:ext cx="1602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83D27BB-8043-20A3-27E8-A6935B6D6F6C}"/>
                  </a:ext>
                </a:extLst>
              </p14:cNvPr>
              <p14:cNvContentPartPr/>
              <p14:nvPr/>
            </p14:nvContentPartPr>
            <p14:xfrm>
              <a:off x="1956170" y="6238308"/>
              <a:ext cx="197640" cy="2808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83D27BB-8043-20A3-27E8-A6935B6D6F6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47530" y="6229308"/>
                <a:ext cx="2152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5391269-50A3-D2CA-C422-354356328EC7}"/>
                  </a:ext>
                </a:extLst>
              </p14:cNvPr>
              <p14:cNvContentPartPr/>
              <p14:nvPr/>
            </p14:nvContentPartPr>
            <p14:xfrm>
              <a:off x="2233370" y="6174948"/>
              <a:ext cx="192240" cy="2138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5391269-50A3-D2CA-C422-354356328EC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24370" y="6166308"/>
                <a:ext cx="2098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18A9FA4-7FF0-AFD9-2156-D97853FE095A}"/>
                  </a:ext>
                </a:extLst>
              </p14:cNvPr>
              <p14:cNvContentPartPr/>
              <p14:nvPr/>
            </p14:nvContentPartPr>
            <p14:xfrm>
              <a:off x="2518850" y="6115548"/>
              <a:ext cx="91800" cy="252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18A9FA4-7FF0-AFD9-2156-D97853FE095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10210" y="6106908"/>
                <a:ext cx="1094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BBD866C-5ACA-F2DA-0B21-5D95EF80C911}"/>
                  </a:ext>
                </a:extLst>
              </p14:cNvPr>
              <p14:cNvContentPartPr/>
              <p14:nvPr/>
            </p14:nvContentPartPr>
            <p14:xfrm>
              <a:off x="1110530" y="5933748"/>
              <a:ext cx="1790280" cy="10116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BBD866C-5ACA-F2DA-0B21-5D95EF80C91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1530" y="5925108"/>
                <a:ext cx="1807920" cy="10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0FBE49B-F5F3-00D3-FFBA-1AB76F7430AF}"/>
                  </a:ext>
                </a:extLst>
              </p14:cNvPr>
              <p14:cNvContentPartPr/>
              <p14:nvPr/>
            </p14:nvContentPartPr>
            <p14:xfrm>
              <a:off x="74090" y="5983630"/>
              <a:ext cx="585360" cy="2404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0FBE49B-F5F3-00D3-FFBA-1AB76F7430A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090" y="5974990"/>
                <a:ext cx="603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5002E84-6055-940C-13A7-75456BB8472A}"/>
                  </a:ext>
                </a:extLst>
              </p14:cNvPr>
              <p14:cNvContentPartPr/>
              <p14:nvPr/>
            </p14:nvContentPartPr>
            <p14:xfrm>
              <a:off x="299450" y="6076150"/>
              <a:ext cx="162720" cy="3765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5002E84-6055-940C-13A7-75456BB8472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0450" y="6067150"/>
                <a:ext cx="1803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1C91076-49B3-0674-25E8-768060308D38}"/>
                  </a:ext>
                </a:extLst>
              </p14:cNvPr>
              <p14:cNvContentPartPr/>
              <p14:nvPr/>
            </p14:nvContentPartPr>
            <p14:xfrm>
              <a:off x="488090" y="6074350"/>
              <a:ext cx="352080" cy="2685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1C91076-49B3-0674-25E8-768060308D3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9090" y="6065350"/>
                <a:ext cx="3697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8C5FD34-EC5E-648F-18C6-F8926B5C3F2C}"/>
                  </a:ext>
                </a:extLst>
              </p14:cNvPr>
              <p14:cNvContentPartPr/>
              <p14:nvPr/>
            </p14:nvContentPartPr>
            <p14:xfrm>
              <a:off x="786530" y="5866270"/>
              <a:ext cx="214920" cy="279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8C5FD34-EC5E-648F-18C6-F8926B5C3F2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7890" y="5857630"/>
                <a:ext cx="2325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72F68B-F78B-C2B8-59E8-6CBBBEEE5760}"/>
                  </a:ext>
                </a:extLst>
              </p14:cNvPr>
              <p14:cNvContentPartPr/>
              <p14:nvPr/>
            </p14:nvContentPartPr>
            <p14:xfrm>
              <a:off x="1001090" y="5772310"/>
              <a:ext cx="168480" cy="3290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72F68B-F78B-C2B8-59E8-6CBBBEEE576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92450" y="5763670"/>
                <a:ext cx="1861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25147EA-F63E-9EEB-9D4F-57FA77A412EC}"/>
                  </a:ext>
                </a:extLst>
              </p14:cNvPr>
              <p14:cNvContentPartPr/>
              <p14:nvPr/>
            </p14:nvContentPartPr>
            <p14:xfrm>
              <a:off x="1164530" y="5836750"/>
              <a:ext cx="41760" cy="2138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25147EA-F63E-9EEB-9D4F-57FA77A412E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55890" y="5827750"/>
                <a:ext cx="594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A909710-0AB2-C106-80D8-BDBB21E989D9}"/>
                  </a:ext>
                </a:extLst>
              </p14:cNvPr>
              <p14:cNvContentPartPr/>
              <p14:nvPr/>
            </p14:nvContentPartPr>
            <p14:xfrm>
              <a:off x="1228250" y="5652070"/>
              <a:ext cx="205920" cy="380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A909710-0AB2-C106-80D8-BDBB21E989D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19610" y="5643070"/>
                <a:ext cx="2235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311A409-2505-E84E-E6D2-066014322EA9}"/>
                  </a:ext>
                </a:extLst>
              </p14:cNvPr>
              <p14:cNvContentPartPr/>
              <p14:nvPr/>
            </p14:nvContentPartPr>
            <p14:xfrm>
              <a:off x="1425890" y="5775190"/>
              <a:ext cx="57600" cy="1242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311A409-2505-E84E-E6D2-066014322EA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16890" y="5766550"/>
                <a:ext cx="75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64318A7-AF25-5FE0-B4FE-35C8EE67CDAA}"/>
                  </a:ext>
                </a:extLst>
              </p14:cNvPr>
              <p14:cNvContentPartPr/>
              <p14:nvPr/>
            </p14:nvContentPartPr>
            <p14:xfrm>
              <a:off x="3725570" y="3332230"/>
              <a:ext cx="2409480" cy="2862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64318A7-AF25-5FE0-B4FE-35C8EE67CDA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16930" y="3323230"/>
                <a:ext cx="2427120" cy="28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2F90DE2-F839-FB76-BF37-E19FA75C6460}"/>
                  </a:ext>
                </a:extLst>
              </p14:cNvPr>
              <p14:cNvContentPartPr/>
              <p14:nvPr/>
            </p14:nvContentPartPr>
            <p14:xfrm>
              <a:off x="3441170" y="1987990"/>
              <a:ext cx="49680" cy="6076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2F90DE2-F839-FB76-BF37-E19FA75C646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32530" y="1979350"/>
                <a:ext cx="6732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4032585-28A9-99F5-821A-A2D1F25CA8A6}"/>
                  </a:ext>
                </a:extLst>
              </p14:cNvPr>
              <p14:cNvContentPartPr/>
              <p14:nvPr/>
            </p14:nvContentPartPr>
            <p14:xfrm>
              <a:off x="3333170" y="1905190"/>
              <a:ext cx="352800" cy="189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4032585-28A9-99F5-821A-A2D1F25CA8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24170" y="1896190"/>
                <a:ext cx="37044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6FE2321-910D-E719-38B8-203ADE5B5113}"/>
              </a:ext>
            </a:extLst>
          </p:cNvPr>
          <p:cNvGrpSpPr/>
          <p:nvPr/>
        </p:nvGrpSpPr>
        <p:grpSpPr>
          <a:xfrm>
            <a:off x="6950810" y="1885548"/>
            <a:ext cx="3902760" cy="4872240"/>
            <a:chOff x="6950810" y="1885548"/>
            <a:chExt cx="3902760" cy="48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1AE457-45EF-02E0-52CF-6D53D14C8307}"/>
                    </a:ext>
                  </a:extLst>
                </p14:cNvPr>
                <p14:cNvContentPartPr/>
                <p14:nvPr/>
              </p14:nvContentPartPr>
              <p14:xfrm>
                <a:off x="8534090" y="1930908"/>
                <a:ext cx="148320" cy="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1AE457-45EF-02E0-52CF-6D53D14C83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25450" y="1921908"/>
                  <a:ext cx="165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FE5FC4-18E2-DBC3-E65A-35E20C464A15}"/>
                    </a:ext>
                  </a:extLst>
                </p14:cNvPr>
                <p14:cNvContentPartPr/>
                <p14:nvPr/>
              </p14:nvContentPartPr>
              <p14:xfrm>
                <a:off x="8534090" y="1995708"/>
                <a:ext cx="1551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FE5FC4-18E2-DBC3-E65A-35E20C464A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25450" y="1987068"/>
                  <a:ext cx="172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ED13DA-9A5F-6AAF-FFFB-77F9D2AF3E00}"/>
                    </a:ext>
                  </a:extLst>
                </p14:cNvPr>
                <p14:cNvContentPartPr/>
                <p14:nvPr/>
              </p14:nvContentPartPr>
              <p14:xfrm>
                <a:off x="8551370" y="2074188"/>
                <a:ext cx="11268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ED13DA-9A5F-6AAF-FFFB-77F9D2AF3E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42730" y="2065548"/>
                  <a:ext cx="130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784B14-FCFB-F7D4-0465-BA566F8524F7}"/>
                    </a:ext>
                  </a:extLst>
                </p14:cNvPr>
                <p14:cNvContentPartPr/>
                <p14:nvPr/>
              </p14:nvContentPartPr>
              <p14:xfrm>
                <a:off x="8857370" y="1897068"/>
                <a:ext cx="237600" cy="150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784B14-FCFB-F7D4-0465-BA566F8524F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48370" y="1888428"/>
                  <a:ext cx="255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A5EAD3-A812-5F84-ED7E-3F2443525466}"/>
                    </a:ext>
                  </a:extLst>
                </p14:cNvPr>
                <p14:cNvContentPartPr/>
                <p14:nvPr/>
              </p14:nvContentPartPr>
              <p14:xfrm>
                <a:off x="9150770" y="1885548"/>
                <a:ext cx="141120" cy="169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A5EAD3-A812-5F84-ED7E-3F244352546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41770" y="1876548"/>
                  <a:ext cx="158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F83CC55-2E4C-9653-15EE-A88556AD1C18}"/>
                    </a:ext>
                  </a:extLst>
                </p14:cNvPr>
                <p14:cNvContentPartPr/>
                <p14:nvPr/>
              </p14:nvContentPartPr>
              <p14:xfrm>
                <a:off x="9202610" y="1991748"/>
                <a:ext cx="163800" cy="14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F83CC55-2E4C-9653-15EE-A88556AD1C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93970" y="1983108"/>
                  <a:ext cx="181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D53C3DD-A13C-6878-BA2A-3B437F13B3C0}"/>
                    </a:ext>
                  </a:extLst>
                </p14:cNvPr>
                <p14:cNvContentPartPr/>
                <p14:nvPr/>
              </p14:nvContentPartPr>
              <p14:xfrm>
                <a:off x="9390890" y="1908948"/>
                <a:ext cx="163080" cy="166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D53C3DD-A13C-6878-BA2A-3B437F13B3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82250" y="1900308"/>
                  <a:ext cx="180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F0E119-0508-2B53-956B-62CF2A3D5EA2}"/>
                    </a:ext>
                  </a:extLst>
                </p14:cNvPr>
                <p14:cNvContentPartPr/>
                <p14:nvPr/>
              </p14:nvContentPartPr>
              <p14:xfrm>
                <a:off x="9607970" y="1940628"/>
                <a:ext cx="101520" cy="145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F0E119-0508-2B53-956B-62CF2A3D5E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98970" y="1931628"/>
                  <a:ext cx="119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78806D9-0E2B-2C20-712A-C2728AE554D2}"/>
                    </a:ext>
                  </a:extLst>
                </p14:cNvPr>
                <p14:cNvContentPartPr/>
                <p14:nvPr/>
              </p14:nvContentPartPr>
              <p14:xfrm>
                <a:off x="9723890" y="1925508"/>
                <a:ext cx="152640" cy="181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78806D9-0E2B-2C20-712A-C2728AE554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14890" y="1916868"/>
                  <a:ext cx="170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4104B1-CBE8-681B-F37E-3F782E6A9B8D}"/>
                    </a:ext>
                  </a:extLst>
                </p14:cNvPr>
                <p14:cNvContentPartPr/>
                <p14:nvPr/>
              </p14:nvContentPartPr>
              <p14:xfrm>
                <a:off x="8090210" y="2160228"/>
                <a:ext cx="22680" cy="930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4104B1-CBE8-681B-F37E-3F782E6A9B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81210" y="2151588"/>
                  <a:ext cx="4032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5865BF1-7273-6F49-86CE-27FC899157E5}"/>
                    </a:ext>
                  </a:extLst>
                </p14:cNvPr>
                <p14:cNvContentPartPr/>
                <p14:nvPr/>
              </p14:nvContentPartPr>
              <p14:xfrm>
                <a:off x="7874210" y="2939628"/>
                <a:ext cx="205920" cy="147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5865BF1-7273-6F49-86CE-27FC899157E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65570" y="2930988"/>
                  <a:ext cx="223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110131-2843-C5E3-2F08-45B71C3A5CEE}"/>
                    </a:ext>
                  </a:extLst>
                </p14:cNvPr>
                <p14:cNvContentPartPr/>
                <p14:nvPr/>
              </p14:nvContentPartPr>
              <p14:xfrm>
                <a:off x="8059250" y="2948628"/>
                <a:ext cx="173520" cy="185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110131-2843-C5E3-2F08-45B71C3A5C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50250" y="2939628"/>
                  <a:ext cx="191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482CFC-367F-1C57-539A-76D8B3F1FEFF}"/>
                    </a:ext>
                  </a:extLst>
                </p14:cNvPr>
                <p14:cNvContentPartPr/>
                <p14:nvPr/>
              </p14:nvContentPartPr>
              <p14:xfrm>
                <a:off x="7967090" y="3245628"/>
                <a:ext cx="363240" cy="293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482CFC-367F-1C57-539A-76D8B3F1FE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58450" y="3236988"/>
                  <a:ext cx="380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F7D753-E3F8-EE8F-BD1D-C8D332427A90}"/>
                    </a:ext>
                  </a:extLst>
                </p14:cNvPr>
                <p14:cNvContentPartPr/>
                <p14:nvPr/>
              </p14:nvContentPartPr>
              <p14:xfrm>
                <a:off x="7952330" y="3531468"/>
                <a:ext cx="397440" cy="305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F7D753-E3F8-EE8F-BD1D-C8D332427A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43330" y="3522828"/>
                  <a:ext cx="4150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1FA36E-BF57-D88F-D08C-51D614FA8EF5}"/>
                    </a:ext>
                  </a:extLst>
                </p14:cNvPr>
                <p14:cNvContentPartPr/>
                <p14:nvPr/>
              </p14:nvContentPartPr>
              <p14:xfrm>
                <a:off x="8229530" y="3925308"/>
                <a:ext cx="89640" cy="444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1FA36E-BF57-D88F-D08C-51D614FA8EF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20530" y="3916668"/>
                  <a:ext cx="1072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7C8A61-AFD1-C080-3E7B-560386B1BD9A}"/>
                    </a:ext>
                  </a:extLst>
                </p14:cNvPr>
                <p14:cNvContentPartPr/>
                <p14:nvPr/>
              </p14:nvContentPartPr>
              <p14:xfrm>
                <a:off x="8140610" y="4315908"/>
                <a:ext cx="167400" cy="157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7C8A61-AFD1-C080-3E7B-560386B1BD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31970" y="4307268"/>
                  <a:ext cx="185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F53A2A-FB5A-F5CC-AF64-131EF019125C}"/>
                    </a:ext>
                  </a:extLst>
                </p14:cNvPr>
                <p14:cNvContentPartPr/>
                <p14:nvPr/>
              </p14:nvContentPartPr>
              <p14:xfrm>
                <a:off x="8192810" y="4332468"/>
                <a:ext cx="212040" cy="146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F53A2A-FB5A-F5CC-AF64-131EF01912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83810" y="4323828"/>
                  <a:ext cx="229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B5FFF7-6F7B-DCC9-0B66-C30B9069EE8F}"/>
                    </a:ext>
                  </a:extLst>
                </p14:cNvPr>
                <p14:cNvContentPartPr/>
                <p14:nvPr/>
              </p14:nvContentPartPr>
              <p14:xfrm>
                <a:off x="7806170" y="4482228"/>
                <a:ext cx="1054440" cy="1058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B5FFF7-6F7B-DCC9-0B66-C30B9069EE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97530" y="4473228"/>
                  <a:ext cx="107208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567585-3A6A-DEF8-7965-76E649C32A2F}"/>
                    </a:ext>
                  </a:extLst>
                </p14:cNvPr>
                <p14:cNvContentPartPr/>
                <p14:nvPr/>
              </p14:nvContentPartPr>
              <p14:xfrm>
                <a:off x="7950890" y="4797948"/>
                <a:ext cx="246600" cy="304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567585-3A6A-DEF8-7965-76E649C32A2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41890" y="4789308"/>
                  <a:ext cx="264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3BA651-7D84-A4F8-F99C-8BA8A1C023D4}"/>
                    </a:ext>
                  </a:extLst>
                </p14:cNvPr>
                <p14:cNvContentPartPr/>
                <p14:nvPr/>
              </p14:nvContentPartPr>
              <p14:xfrm>
                <a:off x="8248970" y="4832868"/>
                <a:ext cx="246960" cy="299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3BA651-7D84-A4F8-F99C-8BA8A1C023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40330" y="4823868"/>
                  <a:ext cx="2646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C9B50-5D6E-5CC2-9971-C43D112E678F}"/>
                    </a:ext>
                  </a:extLst>
                </p14:cNvPr>
                <p14:cNvContentPartPr/>
                <p14:nvPr/>
              </p14:nvContentPartPr>
              <p14:xfrm>
                <a:off x="8336450" y="4963188"/>
                <a:ext cx="169200" cy="51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C9B50-5D6E-5CC2-9971-C43D112E67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27450" y="4954548"/>
                  <a:ext cx="186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CCAC384-FCD1-1CE9-6111-57FAED449CAA}"/>
                    </a:ext>
                  </a:extLst>
                </p14:cNvPr>
                <p14:cNvContentPartPr/>
                <p14:nvPr/>
              </p14:nvContentPartPr>
              <p14:xfrm>
                <a:off x="8554970" y="4823868"/>
                <a:ext cx="134280" cy="309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CCAC384-FCD1-1CE9-6111-57FAED449C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46330" y="4815228"/>
                  <a:ext cx="151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DD4B93D-C204-62E0-55E8-AFD81A87762C}"/>
                    </a:ext>
                  </a:extLst>
                </p14:cNvPr>
                <p14:cNvContentPartPr/>
                <p14:nvPr/>
              </p14:nvContentPartPr>
              <p14:xfrm>
                <a:off x="8386130" y="5456748"/>
                <a:ext cx="10800" cy="497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DD4B93D-C204-62E0-55E8-AFD81A8776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77490" y="5448108"/>
                  <a:ext cx="284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5E9552-7C49-12FC-1510-5AD68677E56A}"/>
                    </a:ext>
                  </a:extLst>
                </p14:cNvPr>
                <p14:cNvContentPartPr/>
                <p14:nvPr/>
              </p14:nvContentPartPr>
              <p14:xfrm>
                <a:off x="8311250" y="5840148"/>
                <a:ext cx="228240" cy="173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5E9552-7C49-12FC-1510-5AD68677E5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02610" y="5831148"/>
                  <a:ext cx="245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BF162D-D7F2-80F0-4BAC-DE6A10C790A1}"/>
                    </a:ext>
                  </a:extLst>
                </p14:cNvPr>
                <p14:cNvContentPartPr/>
                <p14:nvPr/>
              </p14:nvContentPartPr>
              <p14:xfrm>
                <a:off x="8140610" y="5923308"/>
                <a:ext cx="640080" cy="552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BF162D-D7F2-80F0-4BAC-DE6A10C790A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31610" y="5914308"/>
                  <a:ext cx="6577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2EAADB-6BFC-A7D3-699F-6126BD59D9F4}"/>
                    </a:ext>
                  </a:extLst>
                </p14:cNvPr>
                <p14:cNvContentPartPr/>
                <p14:nvPr/>
              </p14:nvContentPartPr>
              <p14:xfrm>
                <a:off x="8327810" y="6164508"/>
                <a:ext cx="313920" cy="216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2EAADB-6BFC-A7D3-699F-6126BD59D9F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19170" y="6155508"/>
                  <a:ext cx="331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9D74EF-74EB-33E5-8947-38B64E59F367}"/>
                    </a:ext>
                  </a:extLst>
                </p14:cNvPr>
                <p14:cNvContentPartPr/>
                <p14:nvPr/>
              </p14:nvContentPartPr>
              <p14:xfrm>
                <a:off x="8985890" y="5946348"/>
                <a:ext cx="532800" cy="499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9D74EF-74EB-33E5-8947-38B64E59F3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77250" y="5937348"/>
                  <a:ext cx="5504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995186D-B278-7ADF-0598-AC062B2A7C09}"/>
                    </a:ext>
                  </a:extLst>
                </p14:cNvPr>
                <p14:cNvContentPartPr/>
                <p14:nvPr/>
              </p14:nvContentPartPr>
              <p14:xfrm>
                <a:off x="9192890" y="6134988"/>
                <a:ext cx="237960" cy="165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995186D-B278-7ADF-0598-AC062B2A7C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84250" y="6126348"/>
                  <a:ext cx="255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E4182F-1E23-2783-4663-17560B1BEAED}"/>
                    </a:ext>
                  </a:extLst>
                </p14:cNvPr>
                <p14:cNvContentPartPr/>
                <p14:nvPr/>
              </p14:nvContentPartPr>
              <p14:xfrm>
                <a:off x="9172010" y="6125628"/>
                <a:ext cx="227880" cy="186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E4182F-1E23-2783-4663-17560B1BEA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63370" y="6116988"/>
                  <a:ext cx="245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44589CE-956A-C3A0-F55C-07DD626ED215}"/>
                    </a:ext>
                  </a:extLst>
                </p14:cNvPr>
                <p14:cNvContentPartPr/>
                <p14:nvPr/>
              </p14:nvContentPartPr>
              <p14:xfrm>
                <a:off x="10461170" y="5672748"/>
                <a:ext cx="392400" cy="405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44589CE-956A-C3A0-F55C-07DD626ED2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52170" y="5663748"/>
                  <a:ext cx="4100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A54B5D-F05B-E90B-2A22-D40E409A82D7}"/>
                    </a:ext>
                  </a:extLst>
                </p14:cNvPr>
                <p14:cNvContentPartPr/>
                <p14:nvPr/>
              </p14:nvContentPartPr>
              <p14:xfrm>
                <a:off x="10480250" y="6016908"/>
                <a:ext cx="333360" cy="273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A54B5D-F05B-E90B-2A22-D40E409A82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471250" y="6008268"/>
                  <a:ext cx="351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BAC6C8-5675-70D7-CDB8-8BBE215F64B5}"/>
                    </a:ext>
                  </a:extLst>
                </p14:cNvPr>
                <p14:cNvContentPartPr/>
                <p14:nvPr/>
              </p14:nvContentPartPr>
              <p14:xfrm>
                <a:off x="9806330" y="6016908"/>
                <a:ext cx="635400" cy="21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BAC6C8-5675-70D7-CDB8-8BBE215F64B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97690" y="6008268"/>
                  <a:ext cx="653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365D06-7C07-E43A-268D-D093D6AD028E}"/>
                    </a:ext>
                  </a:extLst>
                </p14:cNvPr>
                <p14:cNvContentPartPr/>
                <p14:nvPr/>
              </p14:nvContentPartPr>
              <p14:xfrm>
                <a:off x="9788690" y="5916468"/>
                <a:ext cx="130680" cy="219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365D06-7C07-E43A-268D-D093D6AD02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80050" y="5907828"/>
                  <a:ext cx="148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45F694-638B-6BF9-E9DC-06496EF6669F}"/>
                    </a:ext>
                  </a:extLst>
                </p14:cNvPr>
                <p14:cNvContentPartPr/>
                <p14:nvPr/>
              </p14:nvContentPartPr>
              <p14:xfrm>
                <a:off x="10482770" y="5211948"/>
                <a:ext cx="28080" cy="341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45F694-638B-6BF9-E9DC-06496EF666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74130" y="5202948"/>
                  <a:ext cx="457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B70651-CC29-4A82-3A59-068D9354BD46}"/>
                    </a:ext>
                  </a:extLst>
                </p14:cNvPr>
                <p14:cNvContentPartPr/>
                <p14:nvPr/>
              </p14:nvContentPartPr>
              <p14:xfrm>
                <a:off x="10412210" y="5277828"/>
                <a:ext cx="226440" cy="130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B70651-CC29-4A82-3A59-068D9354BD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03570" y="5269188"/>
                  <a:ext cx="244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315BC5-2B63-11EA-317E-9A320E30F772}"/>
                    </a:ext>
                  </a:extLst>
                </p14:cNvPr>
                <p14:cNvContentPartPr/>
                <p14:nvPr/>
              </p14:nvContentPartPr>
              <p14:xfrm>
                <a:off x="10756370" y="5295108"/>
                <a:ext cx="52560" cy="205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315BC5-2B63-11EA-317E-9A320E30F7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47730" y="5286108"/>
                  <a:ext cx="70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BD1083-D6CA-018A-CDD7-15F2EB3DC059}"/>
                    </a:ext>
                  </a:extLst>
                </p14:cNvPr>
                <p14:cNvContentPartPr/>
                <p14:nvPr/>
              </p14:nvContentPartPr>
              <p14:xfrm>
                <a:off x="9477290" y="5456748"/>
                <a:ext cx="167760" cy="226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BD1083-D6CA-018A-CDD7-15F2EB3DC0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68290" y="5448108"/>
                  <a:ext cx="185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F879C6-ACA4-0C67-B5BB-5D979FD7B6C1}"/>
                    </a:ext>
                  </a:extLst>
                </p14:cNvPr>
                <p14:cNvContentPartPr/>
                <p14:nvPr/>
              </p14:nvContentPartPr>
              <p14:xfrm>
                <a:off x="9648650" y="5485188"/>
                <a:ext cx="174960" cy="180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F879C6-ACA4-0C67-B5BB-5D979FD7B6C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40010" y="5476188"/>
                  <a:ext cx="192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E1B1A9-5CEC-1B71-7311-D4AAF872EFCF}"/>
                    </a:ext>
                  </a:extLst>
                </p14:cNvPr>
                <p14:cNvContentPartPr/>
                <p14:nvPr/>
              </p14:nvContentPartPr>
              <p14:xfrm>
                <a:off x="9861770" y="5521188"/>
                <a:ext cx="120960" cy="229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E1B1A9-5CEC-1B71-7311-D4AAF872EF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53130" y="5512188"/>
                  <a:ext cx="138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655795-F7DE-A00D-2EF0-8C0EDC9462E9}"/>
                    </a:ext>
                  </a:extLst>
                </p14:cNvPr>
                <p14:cNvContentPartPr/>
                <p14:nvPr/>
              </p14:nvContentPartPr>
              <p14:xfrm>
                <a:off x="9426530" y="5368548"/>
                <a:ext cx="735480" cy="560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655795-F7DE-A00D-2EF0-8C0EDC9462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17530" y="5359908"/>
                  <a:ext cx="75312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BDBE5A-4A79-A878-5E89-E6D08FBC4266}"/>
                    </a:ext>
                  </a:extLst>
                </p14:cNvPr>
                <p14:cNvContentPartPr/>
                <p14:nvPr/>
              </p14:nvContentPartPr>
              <p14:xfrm>
                <a:off x="8507090" y="3460908"/>
                <a:ext cx="222120" cy="237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BDBE5A-4A79-A878-5E89-E6D08FBC426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98450" y="3451908"/>
                  <a:ext cx="239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2FD613-57C7-67D9-B750-7E6BB0B5C39A}"/>
                    </a:ext>
                  </a:extLst>
                </p14:cNvPr>
                <p14:cNvContentPartPr/>
                <p14:nvPr/>
              </p14:nvContentPartPr>
              <p14:xfrm>
                <a:off x="8702930" y="3561708"/>
                <a:ext cx="160200" cy="111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2FD613-57C7-67D9-B750-7E6BB0B5C3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93930" y="3553068"/>
                  <a:ext cx="177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49B618C-133E-D035-27B2-B59BDAEBC47F}"/>
                    </a:ext>
                  </a:extLst>
                </p14:cNvPr>
                <p14:cNvContentPartPr/>
                <p14:nvPr/>
              </p14:nvContentPartPr>
              <p14:xfrm>
                <a:off x="8947010" y="3472068"/>
                <a:ext cx="21240" cy="246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49B618C-133E-D035-27B2-B59BDAEBC47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938010" y="3463068"/>
                  <a:ext cx="38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3710F5F-0D33-F20D-0892-DBDA08CA9678}"/>
                    </a:ext>
                  </a:extLst>
                </p14:cNvPr>
                <p14:cNvContentPartPr/>
                <p14:nvPr/>
              </p14:nvContentPartPr>
              <p14:xfrm>
                <a:off x="8823170" y="3459468"/>
                <a:ext cx="323640" cy="245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3710F5F-0D33-F20D-0892-DBDA08CA96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14170" y="3450828"/>
                  <a:ext cx="3412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8E85A2-B2A2-9256-AF17-45CA6C1A255A}"/>
                    </a:ext>
                  </a:extLst>
                </p14:cNvPr>
                <p14:cNvContentPartPr/>
                <p14:nvPr/>
              </p14:nvContentPartPr>
              <p14:xfrm>
                <a:off x="8466410" y="6439188"/>
                <a:ext cx="1058760" cy="318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8E85A2-B2A2-9256-AF17-45CA6C1A25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57410" y="6430548"/>
                  <a:ext cx="10764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7742B9-1A55-B350-9660-35A1B3C8D9B3}"/>
                    </a:ext>
                  </a:extLst>
                </p14:cNvPr>
                <p14:cNvContentPartPr/>
                <p14:nvPr/>
              </p14:nvContentPartPr>
              <p14:xfrm>
                <a:off x="8700770" y="6471228"/>
                <a:ext cx="227880" cy="235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7742B9-1A55-B350-9660-35A1B3C8D9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92130" y="6462228"/>
                  <a:ext cx="245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9E30EF-23A9-7D93-5051-EAEBE9B003A7}"/>
                    </a:ext>
                  </a:extLst>
                </p14:cNvPr>
                <p14:cNvContentPartPr/>
                <p14:nvPr/>
              </p14:nvContentPartPr>
              <p14:xfrm>
                <a:off x="8966090" y="6523428"/>
                <a:ext cx="38520" cy="178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9E30EF-23A9-7D93-5051-EAEBE9B003A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57450" y="6514428"/>
                  <a:ext cx="56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B100B8B-0691-FD79-F3FE-722A8F1286E5}"/>
                    </a:ext>
                  </a:extLst>
                </p14:cNvPr>
                <p14:cNvContentPartPr/>
                <p14:nvPr/>
              </p14:nvContentPartPr>
              <p14:xfrm>
                <a:off x="9086690" y="6562308"/>
                <a:ext cx="86760" cy="86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B100B8B-0691-FD79-F3FE-722A8F1286E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78050" y="6553668"/>
                  <a:ext cx="104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27004F7-3268-54E4-49B9-3536EF33E492}"/>
                    </a:ext>
                  </a:extLst>
                </p14:cNvPr>
                <p14:cNvContentPartPr/>
                <p14:nvPr/>
              </p14:nvContentPartPr>
              <p14:xfrm>
                <a:off x="9202970" y="6545028"/>
                <a:ext cx="176040" cy="174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27004F7-3268-54E4-49B9-3536EF33E4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94330" y="6536028"/>
                  <a:ext cx="193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5AD69CD-FD99-1E39-6DC5-5285D2D063D5}"/>
                    </a:ext>
                  </a:extLst>
                </p14:cNvPr>
                <p14:cNvContentPartPr/>
                <p14:nvPr/>
              </p14:nvContentPartPr>
              <p14:xfrm>
                <a:off x="7058810" y="3507708"/>
                <a:ext cx="763200" cy="2844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5AD69CD-FD99-1E39-6DC5-5285D2D063D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49810" y="3499068"/>
                  <a:ext cx="780840" cy="28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CD9280-CAEF-1446-B32D-2CDC1A2E79F2}"/>
                    </a:ext>
                  </a:extLst>
                </p14:cNvPr>
                <p14:cNvContentPartPr/>
                <p14:nvPr/>
              </p14:nvContentPartPr>
              <p14:xfrm>
                <a:off x="7773770" y="6233628"/>
                <a:ext cx="141120" cy="290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CD9280-CAEF-1446-B32D-2CDC1A2E79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64770" y="6224628"/>
                  <a:ext cx="158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5489E50-99BA-2371-DF07-1AD669222E2D}"/>
                    </a:ext>
                  </a:extLst>
                </p14:cNvPr>
                <p14:cNvContentPartPr/>
                <p14:nvPr/>
              </p14:nvContentPartPr>
              <p14:xfrm>
                <a:off x="6950810" y="4525990"/>
                <a:ext cx="610560" cy="880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5489E50-99BA-2371-DF07-1AD669222E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42170" y="4517350"/>
                  <a:ext cx="62820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477AD4-EDF2-0AAC-BC03-08D28006B7BE}"/>
                    </a:ext>
                  </a:extLst>
                </p14:cNvPr>
                <p14:cNvContentPartPr/>
                <p14:nvPr/>
              </p14:nvContentPartPr>
              <p14:xfrm>
                <a:off x="7393970" y="5329150"/>
                <a:ext cx="271800" cy="172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477AD4-EDF2-0AAC-BC03-08D28006B7B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84970" y="5320150"/>
                  <a:ext cx="289440" cy="18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0303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10A729-8F40-5A04-8C5A-2BCD320F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11710769" cy="6198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DD2B1-A926-33A0-3E3A-41F9C157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7" y="276532"/>
            <a:ext cx="11851185" cy="6304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24104-0611-AE01-8D9C-577D1198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11512520" cy="579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56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B4FAB-7033-16EA-30C5-3822AA55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11642501" cy="609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080FC-1404-9EE6-DFDE-7C3859E4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107797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F6F2DE-2D3E-FFF9-6C37-8270E138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8857"/>
            <a:ext cx="10364098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07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36E30-E097-6169-952B-CD92C56D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1038367"/>
            <a:ext cx="7553473" cy="5866312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810000" y="1423628"/>
            <a:ext cx="6510264" cy="50116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Introduction to SAP Signavio Process Insights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Insights in action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Insights, discovery edition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Introduction to SAP Signavio Process Intelligence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Intelligence: from</a:t>
            </a:r>
            <a:r>
              <a:rPr kumimoji="0" lang="en-US" sz="2000" b="0" i="0" u="none" strike="noStrike" kern="1200" cap="none" spc="-5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prerequisites to successful data import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 in action – part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kern="1200" spc="-5" dirty="0">
              <a:solidFill>
                <a:prstClr val="white"/>
              </a:solidFill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 in action – part 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2383" y="279211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Unit-3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823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DAC6B-505E-2065-8FFA-968D34B6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11541304" cy="609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50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C5F3B-9E1A-58FB-D8BA-CAC227BD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1642430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7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E13E0-0D69-1246-393A-212A2C37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11207932" cy="594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1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2539A609-E663-8518-2867-5E73C054EB4F}"/>
              </a:ext>
            </a:extLst>
          </p:cNvPr>
          <p:cNvGrpSpPr/>
          <p:nvPr/>
        </p:nvGrpSpPr>
        <p:grpSpPr>
          <a:xfrm>
            <a:off x="594650" y="911748"/>
            <a:ext cx="10915920" cy="5834880"/>
            <a:chOff x="594650" y="911748"/>
            <a:chExt cx="10915920" cy="58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30C218-7D0B-A825-9CBF-DF1312C79317}"/>
                    </a:ext>
                  </a:extLst>
                </p14:cNvPr>
                <p14:cNvContentPartPr/>
                <p14:nvPr/>
              </p14:nvContentPartPr>
              <p14:xfrm>
                <a:off x="5839490" y="4165068"/>
                <a:ext cx="41400" cy="765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30C218-7D0B-A825-9CBF-DF1312C793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30490" y="4156068"/>
                  <a:ext cx="5904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7926E48-8907-3B1D-E143-49D330900390}"/>
                    </a:ext>
                  </a:extLst>
                </p14:cNvPr>
                <p14:cNvContentPartPr/>
                <p14:nvPr/>
              </p14:nvContentPartPr>
              <p14:xfrm>
                <a:off x="5656970" y="4827468"/>
                <a:ext cx="317520" cy="142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7926E48-8907-3B1D-E143-49D3309003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47970" y="4818468"/>
                  <a:ext cx="335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CF62B0-DB0B-B580-A68A-770E79FCD3E7}"/>
                    </a:ext>
                  </a:extLst>
                </p14:cNvPr>
                <p14:cNvContentPartPr/>
                <p14:nvPr/>
              </p14:nvContentPartPr>
              <p14:xfrm>
                <a:off x="4985210" y="4974708"/>
                <a:ext cx="2518920" cy="1173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CF62B0-DB0B-B580-A68A-770E79FCD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76210" y="4965708"/>
                  <a:ext cx="2536560" cy="11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AC4891-9867-5E7C-EBF2-FE5DD5A5D492}"/>
                    </a:ext>
                  </a:extLst>
                </p14:cNvPr>
                <p14:cNvContentPartPr/>
                <p14:nvPr/>
              </p14:nvContentPartPr>
              <p14:xfrm>
                <a:off x="5381210" y="5335788"/>
                <a:ext cx="330480" cy="455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AC4891-9867-5E7C-EBF2-FE5DD5A5D4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72570" y="5327148"/>
                  <a:ext cx="3481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4EE976-01F5-4FA6-7421-CB48C71D5F1B}"/>
                    </a:ext>
                  </a:extLst>
                </p14:cNvPr>
                <p14:cNvContentPartPr/>
                <p14:nvPr/>
              </p14:nvContentPartPr>
              <p14:xfrm>
                <a:off x="5792690" y="5546748"/>
                <a:ext cx="273960" cy="205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4EE976-01F5-4FA6-7421-CB48C71D5F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3690" y="5538108"/>
                  <a:ext cx="291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2573C58-6A48-997A-EA25-ECEDAB5A8F40}"/>
                    </a:ext>
                  </a:extLst>
                </p14:cNvPr>
                <p14:cNvContentPartPr/>
                <p14:nvPr/>
              </p14:nvContentPartPr>
              <p14:xfrm>
                <a:off x="6154130" y="5351268"/>
                <a:ext cx="51120" cy="417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2573C58-6A48-997A-EA25-ECEDAB5A8F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5130" y="5342268"/>
                  <a:ext cx="687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A5B740A-399A-94CD-B259-9EE84B962C57}"/>
                    </a:ext>
                  </a:extLst>
                </p14:cNvPr>
                <p14:cNvContentPartPr/>
                <p14:nvPr/>
              </p14:nvContentPartPr>
              <p14:xfrm>
                <a:off x="6263210" y="5511828"/>
                <a:ext cx="307440" cy="182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A5B740A-399A-94CD-B259-9EE84B962C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54210" y="5503188"/>
                  <a:ext cx="325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BA7E00-7E97-CC4C-B028-54D054ED4D94}"/>
                    </a:ext>
                  </a:extLst>
                </p14:cNvPr>
                <p14:cNvContentPartPr/>
                <p14:nvPr/>
              </p14:nvContentPartPr>
              <p14:xfrm>
                <a:off x="6597650" y="5440188"/>
                <a:ext cx="146880" cy="198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BA7E00-7E97-CC4C-B028-54D054ED4D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9010" y="5431548"/>
                  <a:ext cx="164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762BBC-92FA-8053-3FF5-38C3990461BE}"/>
                    </a:ext>
                  </a:extLst>
                </p14:cNvPr>
                <p14:cNvContentPartPr/>
                <p14:nvPr/>
              </p14:nvContentPartPr>
              <p14:xfrm>
                <a:off x="6855770" y="5476908"/>
                <a:ext cx="191520" cy="215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762BBC-92FA-8053-3FF5-38C3990461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46770" y="5468268"/>
                  <a:ext cx="209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6948656-C408-840A-AE64-44BD717B6BEE}"/>
                    </a:ext>
                  </a:extLst>
                </p14:cNvPr>
                <p14:cNvContentPartPr/>
                <p14:nvPr/>
              </p14:nvContentPartPr>
              <p14:xfrm>
                <a:off x="706970" y="4994508"/>
                <a:ext cx="2171880" cy="1046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6948656-C408-840A-AE64-44BD717B6B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7970" y="4985508"/>
                  <a:ext cx="218952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DA1A667-4AA1-1AB3-7679-48348CB6C13D}"/>
                    </a:ext>
                  </a:extLst>
                </p14:cNvPr>
                <p14:cNvContentPartPr/>
                <p14:nvPr/>
              </p14:nvContentPartPr>
              <p14:xfrm>
                <a:off x="1287650" y="5458548"/>
                <a:ext cx="42120" cy="254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DA1A667-4AA1-1AB3-7679-48348CB6C1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79010" y="5449548"/>
                  <a:ext cx="59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5B1B459-6B06-C901-C726-5DA423FD09BE}"/>
                    </a:ext>
                  </a:extLst>
                </p14:cNvPr>
                <p14:cNvContentPartPr/>
                <p14:nvPr/>
              </p14:nvContentPartPr>
              <p14:xfrm>
                <a:off x="1251650" y="5336868"/>
                <a:ext cx="216360" cy="209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5B1B459-6B06-C901-C726-5DA423FD09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43010" y="5327868"/>
                  <a:ext cx="234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D78D53-0340-9E35-7547-8E390FADF7DF}"/>
                    </a:ext>
                  </a:extLst>
                </p14:cNvPr>
                <p14:cNvContentPartPr/>
                <p14:nvPr/>
              </p14:nvContentPartPr>
              <p14:xfrm>
                <a:off x="1688690" y="5348748"/>
                <a:ext cx="294840" cy="304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D78D53-0340-9E35-7547-8E390FADF7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0050" y="5339748"/>
                  <a:ext cx="3124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5704CE-EC00-D52F-FA29-A877B46EFFC6}"/>
                    </a:ext>
                  </a:extLst>
                </p14:cNvPr>
                <p14:cNvContentPartPr/>
                <p14:nvPr/>
              </p14:nvContentPartPr>
              <p14:xfrm>
                <a:off x="1587890" y="5263068"/>
                <a:ext cx="355320" cy="194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5704CE-EC00-D52F-FA29-A877B46EFF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78890" y="5254068"/>
                  <a:ext cx="372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EDEBF3-8723-5BE0-773D-09AABF1B9D16}"/>
                    </a:ext>
                  </a:extLst>
                </p14:cNvPr>
                <p14:cNvContentPartPr/>
                <p14:nvPr/>
              </p14:nvContentPartPr>
              <p14:xfrm>
                <a:off x="759170" y="4512468"/>
                <a:ext cx="407880" cy="397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EDEBF3-8723-5BE0-773D-09AABF1B9D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0530" y="4503468"/>
                  <a:ext cx="4255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23B3EF-D852-C095-69A5-5F77531321BB}"/>
                    </a:ext>
                  </a:extLst>
                </p14:cNvPr>
                <p14:cNvContentPartPr/>
                <p14:nvPr/>
              </p14:nvContentPartPr>
              <p14:xfrm>
                <a:off x="1081370" y="4552788"/>
                <a:ext cx="243360" cy="298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23B3EF-D852-C095-69A5-5F77531321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2730" y="4544148"/>
                  <a:ext cx="261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E80E889-73FC-AD13-07FF-2B7D23D77209}"/>
                    </a:ext>
                  </a:extLst>
                </p14:cNvPr>
                <p14:cNvContentPartPr/>
                <p14:nvPr/>
              </p14:nvContentPartPr>
              <p14:xfrm>
                <a:off x="1518410" y="4469628"/>
                <a:ext cx="154800" cy="378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E80E889-73FC-AD13-07FF-2B7D23D772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410" y="4460628"/>
                  <a:ext cx="172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033D390-6184-344A-6097-CB59F5AF2AC1}"/>
                    </a:ext>
                  </a:extLst>
                </p14:cNvPr>
                <p14:cNvContentPartPr/>
                <p14:nvPr/>
              </p14:nvContentPartPr>
              <p14:xfrm>
                <a:off x="3706490" y="5365308"/>
                <a:ext cx="1307880" cy="239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033D390-6184-344A-6097-CB59F5AF2A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7490" y="5356308"/>
                  <a:ext cx="1325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CD0B32-82F8-A60A-C333-AE9A1E00533A}"/>
                    </a:ext>
                  </a:extLst>
                </p14:cNvPr>
                <p14:cNvContentPartPr/>
                <p14:nvPr/>
              </p14:nvContentPartPr>
              <p14:xfrm>
                <a:off x="3619370" y="5250468"/>
                <a:ext cx="136800" cy="159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CD0B32-82F8-A60A-C333-AE9A1E0053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10730" y="5241828"/>
                  <a:ext cx="154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2FD0B9-01A1-5BFA-5E07-17BBCCDB45FB}"/>
                    </a:ext>
                  </a:extLst>
                </p14:cNvPr>
                <p14:cNvContentPartPr/>
                <p14:nvPr/>
              </p14:nvContentPartPr>
              <p14:xfrm>
                <a:off x="2695970" y="5329308"/>
                <a:ext cx="981720" cy="45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2FD0B9-01A1-5BFA-5E07-17BBCCDB45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86970" y="5320308"/>
                  <a:ext cx="999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4C8D92-64F8-7B09-1A9D-3968C20F154B}"/>
                    </a:ext>
                  </a:extLst>
                </p14:cNvPr>
                <p14:cNvContentPartPr/>
                <p14:nvPr/>
              </p14:nvContentPartPr>
              <p14:xfrm>
                <a:off x="594650" y="2643348"/>
                <a:ext cx="915120" cy="16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4C8D92-64F8-7B09-1A9D-3968C20F15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010" y="2634348"/>
                  <a:ext cx="932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8414B7-D3E7-51A8-59EE-427723C837AA}"/>
                    </a:ext>
                  </a:extLst>
                </p14:cNvPr>
                <p14:cNvContentPartPr/>
                <p14:nvPr/>
              </p14:nvContentPartPr>
              <p14:xfrm>
                <a:off x="1562330" y="2255628"/>
                <a:ext cx="21960" cy="1176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8414B7-D3E7-51A8-59EE-427723C837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53330" y="2246628"/>
                  <a:ext cx="3960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655EC9-0BBB-8DAB-8AB3-D800B34FA709}"/>
                    </a:ext>
                  </a:extLst>
                </p14:cNvPr>
                <p14:cNvContentPartPr/>
                <p14:nvPr/>
              </p14:nvContentPartPr>
              <p14:xfrm>
                <a:off x="1592570" y="3195228"/>
                <a:ext cx="2008800" cy="105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655EC9-0BBB-8DAB-8AB3-D800B34FA7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83570" y="3186228"/>
                  <a:ext cx="2026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358916-7949-4D7E-6925-4C6B512FAFA0}"/>
                    </a:ext>
                  </a:extLst>
                </p14:cNvPr>
                <p14:cNvContentPartPr/>
                <p14:nvPr/>
              </p14:nvContentPartPr>
              <p14:xfrm>
                <a:off x="1695170" y="2218548"/>
                <a:ext cx="2067120" cy="163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358916-7949-4D7E-6925-4C6B512FAF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86530" y="2209908"/>
                  <a:ext cx="2084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39E517-64E7-200B-D964-3975ABD2D4B3}"/>
                    </a:ext>
                  </a:extLst>
                </p14:cNvPr>
                <p14:cNvContentPartPr/>
                <p14:nvPr/>
              </p14:nvContentPartPr>
              <p14:xfrm>
                <a:off x="3433610" y="2375148"/>
                <a:ext cx="57240" cy="954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39E517-64E7-200B-D964-3975ABD2D4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24970" y="2366148"/>
                  <a:ext cx="7488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CA94F3-323D-F296-310E-FB73E32F2BD9}"/>
                    </a:ext>
                  </a:extLst>
                </p14:cNvPr>
                <p14:cNvContentPartPr/>
                <p14:nvPr/>
              </p14:nvContentPartPr>
              <p14:xfrm>
                <a:off x="1948970" y="2702028"/>
                <a:ext cx="339840" cy="258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CA94F3-323D-F296-310E-FB73E32F2B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39970" y="2693028"/>
                  <a:ext cx="357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45FCD5-20FA-A0F5-4595-B4DEA2119135}"/>
                    </a:ext>
                  </a:extLst>
                </p14:cNvPr>
                <p14:cNvContentPartPr/>
                <p14:nvPr/>
              </p14:nvContentPartPr>
              <p14:xfrm>
                <a:off x="2310410" y="2712468"/>
                <a:ext cx="155520" cy="320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45FCD5-20FA-A0F5-4595-B4DEA21191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01770" y="2703468"/>
                  <a:ext cx="173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A21432-8E9D-4F28-CD64-FC9351E74A1C}"/>
                    </a:ext>
                  </a:extLst>
                </p14:cNvPr>
                <p14:cNvContentPartPr/>
                <p14:nvPr/>
              </p14:nvContentPartPr>
              <p14:xfrm>
                <a:off x="2620010" y="2768628"/>
                <a:ext cx="203760" cy="271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A21432-8E9D-4F28-CD64-FC9351E74A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11370" y="2759628"/>
                  <a:ext cx="221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5F5A7A-C1DB-A2AB-D50C-C65CB3454307}"/>
                    </a:ext>
                  </a:extLst>
                </p14:cNvPr>
                <p14:cNvContentPartPr/>
                <p14:nvPr/>
              </p14:nvContentPartPr>
              <p14:xfrm>
                <a:off x="3607130" y="2914788"/>
                <a:ext cx="1067040" cy="45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5F5A7A-C1DB-A2AB-D50C-C65CB34543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98490" y="2905788"/>
                  <a:ext cx="1084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FCD39B-1ABD-910A-A167-0F250831108F}"/>
                    </a:ext>
                  </a:extLst>
                </p14:cNvPr>
                <p14:cNvContentPartPr/>
                <p14:nvPr/>
              </p14:nvContentPartPr>
              <p14:xfrm>
                <a:off x="4522610" y="2782308"/>
                <a:ext cx="160920" cy="270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FCD39B-1ABD-910A-A167-0F25083110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13970" y="2773308"/>
                  <a:ext cx="178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70EED7-FCAE-45F4-D4AA-8D1892841726}"/>
                    </a:ext>
                  </a:extLst>
                </p14:cNvPr>
                <p14:cNvContentPartPr/>
                <p14:nvPr/>
              </p14:nvContentPartPr>
              <p14:xfrm>
                <a:off x="4865690" y="2426988"/>
                <a:ext cx="2244600" cy="1113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70EED7-FCAE-45F4-D4AA-8D18928417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6690" y="2417988"/>
                  <a:ext cx="226224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DCDF01-C2C7-DC73-BEF6-B911F7976D83}"/>
                    </a:ext>
                  </a:extLst>
                </p14:cNvPr>
                <p14:cNvContentPartPr/>
                <p14:nvPr/>
              </p14:nvContentPartPr>
              <p14:xfrm>
                <a:off x="5260250" y="2781228"/>
                <a:ext cx="307080" cy="434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DCDF01-C2C7-DC73-BEF6-B911F7976D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51610" y="2772588"/>
                  <a:ext cx="3247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A980FB-5ABF-039A-857F-976BB4B8AA44}"/>
                    </a:ext>
                  </a:extLst>
                </p14:cNvPr>
                <p14:cNvContentPartPr/>
                <p14:nvPr/>
              </p14:nvContentPartPr>
              <p14:xfrm>
                <a:off x="5663090" y="2852868"/>
                <a:ext cx="118440" cy="273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A980FB-5ABF-039A-857F-976BB4B8AA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4090" y="2844228"/>
                  <a:ext cx="136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06B577-4AC1-5B3B-547A-A7629D512BBF}"/>
                    </a:ext>
                  </a:extLst>
                </p14:cNvPr>
                <p14:cNvContentPartPr/>
                <p14:nvPr/>
              </p14:nvContentPartPr>
              <p14:xfrm>
                <a:off x="5804210" y="2920188"/>
                <a:ext cx="157680" cy="207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06B577-4AC1-5B3B-547A-A7629D512B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95570" y="2911188"/>
                  <a:ext cx="175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6D6E39-DC84-D61C-C28B-C896A2BB0664}"/>
                    </a:ext>
                  </a:extLst>
                </p14:cNvPr>
                <p14:cNvContentPartPr/>
                <p14:nvPr/>
              </p14:nvContentPartPr>
              <p14:xfrm>
                <a:off x="5978090" y="2767188"/>
                <a:ext cx="159120" cy="363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6D6E39-DC84-D61C-C28B-C896A2BB06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69090" y="2758188"/>
                  <a:ext cx="1767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D39CC1-F490-A649-43A6-667089CA9CBD}"/>
                    </a:ext>
                  </a:extLst>
                </p14:cNvPr>
                <p14:cNvContentPartPr/>
                <p14:nvPr/>
              </p14:nvContentPartPr>
              <p14:xfrm>
                <a:off x="6051170" y="2861508"/>
                <a:ext cx="435600" cy="312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D39CC1-F490-A649-43A6-667089CA9C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42170" y="2852868"/>
                  <a:ext cx="453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06C6A9-3CC3-02E0-DC5F-61C24BC46B10}"/>
                    </a:ext>
                  </a:extLst>
                </p14:cNvPr>
                <p14:cNvContentPartPr/>
                <p14:nvPr/>
              </p14:nvContentPartPr>
              <p14:xfrm>
                <a:off x="6338090" y="2881668"/>
                <a:ext cx="220320" cy="266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06C6A9-3CC3-02E0-DC5F-61C24BC46B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29450" y="2873028"/>
                  <a:ext cx="237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28BCA9-A467-7CFA-D561-543A1C5A31AC}"/>
                    </a:ext>
                  </a:extLst>
                </p14:cNvPr>
                <p14:cNvContentPartPr/>
                <p14:nvPr/>
              </p14:nvContentPartPr>
              <p14:xfrm>
                <a:off x="7332770" y="2863308"/>
                <a:ext cx="1008360" cy="39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28BCA9-A467-7CFA-D561-543A1C5A31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23770" y="2854308"/>
                  <a:ext cx="10260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A6DC18-B069-28BC-2908-481BEA3ABD63}"/>
                    </a:ext>
                  </a:extLst>
                </p14:cNvPr>
                <p14:cNvContentPartPr/>
                <p14:nvPr/>
              </p14:nvContentPartPr>
              <p14:xfrm>
                <a:off x="8321690" y="2598708"/>
                <a:ext cx="2529360" cy="1061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A6DC18-B069-28BC-2908-481BEA3ABD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13050" y="2589708"/>
                  <a:ext cx="254700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AD0147-B89A-30DD-B775-A0C18790BA2B}"/>
                    </a:ext>
                  </a:extLst>
                </p14:cNvPr>
                <p14:cNvContentPartPr/>
                <p14:nvPr/>
              </p14:nvContentPartPr>
              <p14:xfrm>
                <a:off x="8908850" y="2959068"/>
                <a:ext cx="508320" cy="420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AD0147-B89A-30DD-B775-A0C18790BA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99850" y="2950068"/>
                  <a:ext cx="5259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CA0A6D-63F0-969F-9F13-33D4AB49D14B}"/>
                    </a:ext>
                  </a:extLst>
                </p14:cNvPr>
                <p14:cNvContentPartPr/>
                <p14:nvPr/>
              </p14:nvContentPartPr>
              <p14:xfrm>
                <a:off x="9567290" y="3089748"/>
                <a:ext cx="29160" cy="233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CA0A6D-63F0-969F-9F13-33D4AB49D1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58290" y="3081108"/>
                  <a:ext cx="46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981A26-3CD7-0F6C-29C7-0CBDEAAB76D9}"/>
                    </a:ext>
                  </a:extLst>
                </p14:cNvPr>
                <p14:cNvContentPartPr/>
                <p14:nvPr/>
              </p14:nvContentPartPr>
              <p14:xfrm>
                <a:off x="9541370" y="3020628"/>
                <a:ext cx="226080" cy="364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981A26-3CD7-0F6C-29C7-0CBDEAAB76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32370" y="3011628"/>
                  <a:ext cx="243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BD708C-3D04-A45E-501A-4CE5E8BAD930}"/>
                    </a:ext>
                  </a:extLst>
                </p14:cNvPr>
                <p14:cNvContentPartPr/>
                <p14:nvPr/>
              </p14:nvContentPartPr>
              <p14:xfrm>
                <a:off x="9890930" y="3012708"/>
                <a:ext cx="313200" cy="417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BD708C-3D04-A45E-501A-4CE5E8BAD9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81930" y="3003708"/>
                  <a:ext cx="3308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BACED5-95E3-DD1C-5A68-B37CB8589D6F}"/>
                    </a:ext>
                  </a:extLst>
                </p14:cNvPr>
                <p14:cNvContentPartPr/>
                <p14:nvPr/>
              </p14:nvContentPartPr>
              <p14:xfrm>
                <a:off x="2492570" y="1310988"/>
                <a:ext cx="590400" cy="555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BACED5-95E3-DD1C-5A68-B37CB8589D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83570" y="1301988"/>
                  <a:ext cx="6080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36CA29-2227-C30A-5546-172E47B7FAC6}"/>
                    </a:ext>
                  </a:extLst>
                </p14:cNvPr>
                <p14:cNvContentPartPr/>
                <p14:nvPr/>
              </p14:nvContentPartPr>
              <p14:xfrm>
                <a:off x="2756090" y="1588188"/>
                <a:ext cx="46080" cy="134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36CA29-2227-C30A-5546-172E47B7FA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47450" y="1579548"/>
                  <a:ext cx="63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84D8B6-7543-FE0F-E070-9F6CF2382936}"/>
                    </a:ext>
                  </a:extLst>
                </p14:cNvPr>
                <p14:cNvContentPartPr/>
                <p14:nvPr/>
              </p14:nvContentPartPr>
              <p14:xfrm>
                <a:off x="5863970" y="1515828"/>
                <a:ext cx="350640" cy="329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84D8B6-7543-FE0F-E070-9F6CF23829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54970" y="1507188"/>
                  <a:ext cx="368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0CBAE3-6263-D5A7-42DE-4D04BB8EAE30}"/>
                    </a:ext>
                  </a:extLst>
                </p14:cNvPr>
                <p14:cNvContentPartPr/>
                <p14:nvPr/>
              </p14:nvContentPartPr>
              <p14:xfrm>
                <a:off x="5812130" y="1312068"/>
                <a:ext cx="826920" cy="676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0CBAE3-6263-D5A7-42DE-4D04BB8EAE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3130" y="1303068"/>
                  <a:ext cx="8445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8B9230-F692-D9FA-8B6D-A65775711385}"/>
                    </a:ext>
                  </a:extLst>
                </p14:cNvPr>
                <p14:cNvContentPartPr/>
                <p14:nvPr/>
              </p14:nvContentPartPr>
              <p14:xfrm>
                <a:off x="9341930" y="1639668"/>
                <a:ext cx="228600" cy="257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8B9230-F692-D9FA-8B6D-A657757113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32930" y="1630668"/>
                  <a:ext cx="246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4A2FD54-95AC-A605-0B21-CD223941DC0C}"/>
                    </a:ext>
                  </a:extLst>
                </p14:cNvPr>
                <p14:cNvContentPartPr/>
                <p14:nvPr/>
              </p14:nvContentPartPr>
              <p14:xfrm>
                <a:off x="9092810" y="1469748"/>
                <a:ext cx="804240" cy="62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4A2FD54-95AC-A605-0B21-CD223941DC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84170" y="1460748"/>
                  <a:ext cx="82188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8951B6-C30D-4A69-F073-626AF162A778}"/>
                    </a:ext>
                  </a:extLst>
                </p14:cNvPr>
                <p14:cNvContentPartPr/>
                <p14:nvPr/>
              </p14:nvContentPartPr>
              <p14:xfrm>
                <a:off x="10879130" y="3316908"/>
                <a:ext cx="631440" cy="35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8951B6-C30D-4A69-F073-626AF162A7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70130" y="3307908"/>
                  <a:ext cx="649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522E42D-DBEC-C3C5-1156-1204BE0BAE37}"/>
                    </a:ext>
                  </a:extLst>
                </p14:cNvPr>
                <p14:cNvContentPartPr/>
                <p14:nvPr/>
              </p14:nvContentPartPr>
              <p14:xfrm>
                <a:off x="11367290" y="3149148"/>
                <a:ext cx="96840" cy="220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522E42D-DBEC-C3C5-1156-1204BE0BAE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58290" y="3140148"/>
                  <a:ext cx="114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0D4C3D3-D5BA-79C5-125D-7FBC24CBEE2F}"/>
                    </a:ext>
                  </a:extLst>
                </p14:cNvPr>
                <p14:cNvContentPartPr/>
                <p14:nvPr/>
              </p14:nvContentPartPr>
              <p14:xfrm>
                <a:off x="2199530" y="3962028"/>
                <a:ext cx="374040" cy="288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0D4C3D3-D5BA-79C5-125D-7FBC24CBEE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90530" y="3953388"/>
                  <a:ext cx="391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C0D8EC-B4A0-9A82-F17C-7837935CAF91}"/>
                    </a:ext>
                  </a:extLst>
                </p14:cNvPr>
                <p14:cNvContentPartPr/>
                <p14:nvPr/>
              </p14:nvContentPartPr>
              <p14:xfrm>
                <a:off x="2506970" y="3925308"/>
                <a:ext cx="1375200" cy="262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C0D8EC-B4A0-9A82-F17C-7837935CAF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98330" y="3916668"/>
                  <a:ext cx="1392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6A052B-3BCB-6CB5-B048-A5B8B25A8290}"/>
                    </a:ext>
                  </a:extLst>
                </p14:cNvPr>
                <p14:cNvContentPartPr/>
                <p14:nvPr/>
              </p14:nvContentPartPr>
              <p14:xfrm>
                <a:off x="3824570" y="4011348"/>
                <a:ext cx="1030680" cy="39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6A052B-3BCB-6CB5-B048-A5B8B25A82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15570" y="4002348"/>
                  <a:ext cx="1048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3AB263-3543-EEC5-AA89-0A6CAB93199A}"/>
                    </a:ext>
                  </a:extLst>
                </p14:cNvPr>
                <p14:cNvContentPartPr/>
                <p14:nvPr/>
              </p14:nvContentPartPr>
              <p14:xfrm>
                <a:off x="4653650" y="3960228"/>
                <a:ext cx="347400" cy="261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3AB263-3543-EEC5-AA89-0A6CAB9319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45010" y="3951588"/>
                  <a:ext cx="365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D1AB9F-A5F0-45BD-571F-DA603574B38E}"/>
                    </a:ext>
                  </a:extLst>
                </p14:cNvPr>
                <p14:cNvContentPartPr/>
                <p14:nvPr/>
              </p14:nvContentPartPr>
              <p14:xfrm>
                <a:off x="5009690" y="4080108"/>
                <a:ext cx="658080" cy="48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D1AB9F-A5F0-45BD-571F-DA603574B3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00690" y="4071108"/>
                  <a:ext cx="675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615421-197F-80F0-307C-AE6F97F5DAFF}"/>
                    </a:ext>
                  </a:extLst>
                </p14:cNvPr>
                <p14:cNvContentPartPr/>
                <p14:nvPr/>
              </p14:nvContentPartPr>
              <p14:xfrm>
                <a:off x="1631450" y="4118628"/>
                <a:ext cx="581400" cy="11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615421-197F-80F0-307C-AE6F97F5DA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22810" y="4109628"/>
                  <a:ext cx="599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E9BA9D-165B-011E-49D2-ED563B4F9B03}"/>
                    </a:ext>
                  </a:extLst>
                </p14:cNvPr>
                <p14:cNvContentPartPr/>
                <p14:nvPr/>
              </p14:nvContentPartPr>
              <p14:xfrm>
                <a:off x="3106370" y="3401868"/>
                <a:ext cx="3343320" cy="719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E9BA9D-165B-011E-49D2-ED563B4F9B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97370" y="3392868"/>
                  <a:ext cx="336096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26F773-C60F-0D11-E6D4-418FE7746973}"/>
                    </a:ext>
                  </a:extLst>
                </p14:cNvPr>
                <p14:cNvContentPartPr/>
                <p14:nvPr/>
              </p14:nvContentPartPr>
              <p14:xfrm>
                <a:off x="6429890" y="3675828"/>
                <a:ext cx="2558160" cy="519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26F773-C60F-0D11-E6D4-418FE77469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20890" y="3667188"/>
                  <a:ext cx="25758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2B6441-B94C-B8CB-1106-31338F0D3D98}"/>
                    </a:ext>
                  </a:extLst>
                </p14:cNvPr>
                <p14:cNvContentPartPr/>
                <p14:nvPr/>
              </p14:nvContentPartPr>
              <p14:xfrm>
                <a:off x="3509570" y="3326268"/>
                <a:ext cx="562320" cy="354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2B6441-B94C-B8CB-1106-31338F0D3D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00930" y="3317628"/>
                  <a:ext cx="579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207E787-F176-BE4F-9765-A1FC92615843}"/>
                    </a:ext>
                  </a:extLst>
                </p14:cNvPr>
                <p14:cNvContentPartPr/>
                <p14:nvPr/>
              </p14:nvContentPartPr>
              <p14:xfrm>
                <a:off x="6086090" y="3393228"/>
                <a:ext cx="522720" cy="309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207E787-F176-BE4F-9765-A1FC926158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77450" y="3384228"/>
                  <a:ext cx="5403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A8DDC1-0441-638D-996A-97E7F7C6CE57}"/>
                    </a:ext>
                  </a:extLst>
                </p14:cNvPr>
                <p14:cNvContentPartPr/>
                <p14:nvPr/>
              </p14:nvContentPartPr>
              <p14:xfrm>
                <a:off x="8121170" y="3315468"/>
                <a:ext cx="852480" cy="516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A8DDC1-0441-638D-996A-97E7F7C6CE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12530" y="3306828"/>
                  <a:ext cx="8701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8867079-FC3F-8A5C-FF42-E1E02C18461D}"/>
                    </a:ext>
                  </a:extLst>
                </p14:cNvPr>
                <p14:cNvContentPartPr/>
                <p14:nvPr/>
              </p14:nvContentPartPr>
              <p14:xfrm>
                <a:off x="6686570" y="6045348"/>
                <a:ext cx="582480" cy="357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8867079-FC3F-8A5C-FF42-E1E02C1846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77930" y="6036708"/>
                  <a:ext cx="600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378C93C-DD33-BD92-A204-61AF37F9225B}"/>
                    </a:ext>
                  </a:extLst>
                </p14:cNvPr>
                <p14:cNvContentPartPr/>
                <p14:nvPr/>
              </p14:nvContentPartPr>
              <p14:xfrm>
                <a:off x="7226570" y="6293388"/>
                <a:ext cx="67680" cy="295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378C93C-DD33-BD92-A204-61AF37F922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17930" y="6284388"/>
                  <a:ext cx="8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8B65F3A-0993-C583-C38B-0A679965C791}"/>
                    </a:ext>
                  </a:extLst>
                </p14:cNvPr>
                <p14:cNvContentPartPr/>
                <p14:nvPr/>
              </p14:nvContentPartPr>
              <p14:xfrm>
                <a:off x="7268330" y="6251628"/>
                <a:ext cx="724320" cy="357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8B65F3A-0993-C583-C38B-0A679965C7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59330" y="6242988"/>
                  <a:ext cx="7419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ADD0AD-E6E0-179D-7240-28C61B907347}"/>
                    </a:ext>
                  </a:extLst>
                </p14:cNvPr>
                <p14:cNvContentPartPr/>
                <p14:nvPr/>
              </p14:nvContentPartPr>
              <p14:xfrm>
                <a:off x="7563170" y="6299148"/>
                <a:ext cx="757440" cy="416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ADD0AD-E6E0-179D-7240-28C61B90734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54170" y="6290508"/>
                  <a:ext cx="7750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B49B52-E75E-AC1D-C640-C7EDA61B7AFD}"/>
                    </a:ext>
                  </a:extLst>
                </p14:cNvPr>
                <p14:cNvContentPartPr/>
                <p14:nvPr/>
              </p14:nvContentPartPr>
              <p14:xfrm>
                <a:off x="8042330" y="6329748"/>
                <a:ext cx="679320" cy="416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B49B52-E75E-AC1D-C640-C7EDA61B7A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33330" y="6320748"/>
                  <a:ext cx="6969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F7B718-C4DF-E745-851C-1D3E010741D4}"/>
                    </a:ext>
                  </a:extLst>
                </p14:cNvPr>
                <p14:cNvContentPartPr/>
                <p14:nvPr/>
              </p14:nvContentPartPr>
              <p14:xfrm>
                <a:off x="7531490" y="6281868"/>
                <a:ext cx="230400" cy="20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F7B718-C4DF-E745-851C-1D3E010741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22490" y="6273228"/>
                  <a:ext cx="248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49A3481-14F5-F184-3FA5-DE7FF5CF25F3}"/>
                    </a:ext>
                  </a:extLst>
                </p14:cNvPr>
                <p14:cNvContentPartPr/>
                <p14:nvPr/>
              </p14:nvContentPartPr>
              <p14:xfrm>
                <a:off x="7497650" y="6371148"/>
                <a:ext cx="208440" cy="78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49A3481-14F5-F184-3FA5-DE7FF5CF25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88650" y="6362148"/>
                  <a:ext cx="226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1303FB-187E-E924-092D-419389A1E6F6}"/>
                    </a:ext>
                  </a:extLst>
                </p14:cNvPr>
                <p14:cNvContentPartPr/>
                <p14:nvPr/>
              </p14:nvContentPartPr>
              <p14:xfrm>
                <a:off x="7550930" y="6538188"/>
                <a:ext cx="177120" cy="10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1303FB-187E-E924-092D-419389A1E6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41930" y="6529548"/>
                  <a:ext cx="194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AF9F87-DE6E-5A10-5775-87E20327BF47}"/>
                    </a:ext>
                  </a:extLst>
                </p14:cNvPr>
                <p14:cNvContentPartPr/>
                <p14:nvPr/>
              </p14:nvContentPartPr>
              <p14:xfrm>
                <a:off x="7825610" y="5924748"/>
                <a:ext cx="20520" cy="326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AF9F87-DE6E-5A10-5775-87E20327BF4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16610" y="5915748"/>
                  <a:ext cx="38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714FF86-8BA1-F7BE-AF87-E6A50D5DB78E}"/>
                    </a:ext>
                  </a:extLst>
                </p14:cNvPr>
                <p14:cNvContentPartPr/>
                <p14:nvPr/>
              </p14:nvContentPartPr>
              <p14:xfrm>
                <a:off x="7697090" y="6137508"/>
                <a:ext cx="230400" cy="115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714FF86-8BA1-F7BE-AF87-E6A50D5DB7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8450" y="6128508"/>
                  <a:ext cx="24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95E754-8ACB-CB6A-090B-B89367BF7042}"/>
                    </a:ext>
                  </a:extLst>
                </p14:cNvPr>
                <p14:cNvContentPartPr/>
                <p14:nvPr/>
              </p14:nvContentPartPr>
              <p14:xfrm>
                <a:off x="1926290" y="3264348"/>
                <a:ext cx="377640" cy="1349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95E754-8ACB-CB6A-090B-B89367BF70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7290" y="3255708"/>
                  <a:ext cx="395280" cy="13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EEF81E-6AEE-F0E1-B949-A0E3CA3DE196}"/>
                    </a:ext>
                  </a:extLst>
                </p14:cNvPr>
                <p14:cNvContentPartPr/>
                <p14:nvPr/>
              </p14:nvContentPartPr>
              <p14:xfrm>
                <a:off x="2222570" y="4601748"/>
                <a:ext cx="177480" cy="138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EEF81E-6AEE-F0E1-B949-A0E3CA3DE1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13930" y="4593108"/>
                  <a:ext cx="195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EA50F0-05CB-8F30-FBFC-FD7E05C78B18}"/>
                    </a:ext>
                  </a:extLst>
                </p14:cNvPr>
                <p14:cNvContentPartPr/>
                <p14:nvPr/>
              </p14:nvContentPartPr>
              <p14:xfrm>
                <a:off x="2320130" y="4711908"/>
                <a:ext cx="51840" cy="294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EA50F0-05CB-8F30-FBFC-FD7E05C78B1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11130" y="4703268"/>
                  <a:ext cx="69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B2182EA-5463-F4B1-D83C-94D593B68BB5}"/>
                    </a:ext>
                  </a:extLst>
                </p14:cNvPr>
                <p14:cNvContentPartPr/>
                <p14:nvPr/>
              </p14:nvContentPartPr>
              <p14:xfrm>
                <a:off x="2065970" y="911748"/>
                <a:ext cx="1496520" cy="1281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B2182EA-5463-F4B1-D83C-94D593B68B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57330" y="903108"/>
                  <a:ext cx="1514160" cy="129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250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" y="3810000"/>
            <a:ext cx="11658600" cy="2480807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2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5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6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r>
              <a:rPr sz="3600" b="1" spc="-10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3600" b="1" spc="-105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3:</a:t>
            </a: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3-</a:t>
            </a:r>
            <a:r>
              <a:rPr sz="60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60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60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Insights,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Discovery</a:t>
            </a:r>
            <a:r>
              <a:rPr sz="6000" b="1" spc="-8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Edition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15049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Introduction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288" y="1525925"/>
            <a:ext cx="5104130" cy="236791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free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charge*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solution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to:</a:t>
            </a:r>
            <a:endParaRPr sz="20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journey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S/4HANA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Optimize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S/4HANA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1135" marR="508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interface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functionality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	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(both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offerings 	</a:t>
            </a:r>
            <a:r>
              <a:rPr sz="1800" dirty="0">
                <a:latin typeface="Arial MT"/>
                <a:cs typeface="Arial MT"/>
              </a:rPr>
              <a:t>have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interface)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288" y="6115303"/>
            <a:ext cx="31375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sz="14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every</a:t>
            </a:r>
            <a:r>
              <a:rPr sz="14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SAP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maintenance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0"/>
            <a:ext cx="4422646" cy="6858000"/>
          </a:xfrm>
          <a:prstGeom prst="rect">
            <a:avLst/>
          </a:prstGeom>
        </p:spPr>
      </p:pic>
      <p:sp>
        <p:nvSpPr>
          <p:cNvPr id="9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772400" y="-333000"/>
            <a:ext cx="4508143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71247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Insights,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edition?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0100" y="1636776"/>
            <a:ext cx="8328025" cy="4130040"/>
            <a:chOff x="3340100" y="1636776"/>
            <a:chExt cx="8328025" cy="4130040"/>
          </a:xfrm>
        </p:grpSpPr>
        <p:sp>
          <p:nvSpPr>
            <p:cNvPr id="5" name="object 5"/>
            <p:cNvSpPr/>
            <p:nvPr/>
          </p:nvSpPr>
          <p:spPr>
            <a:xfrm>
              <a:off x="7056120" y="1636776"/>
              <a:ext cx="4612005" cy="4130040"/>
            </a:xfrm>
            <a:custGeom>
              <a:avLst/>
              <a:gdLst/>
              <a:ahLst/>
              <a:cxnLst/>
              <a:rect l="l" t="t" r="r" b="b"/>
              <a:pathLst>
                <a:path w="4612005" h="4130040">
                  <a:moveTo>
                    <a:pt x="3579113" y="0"/>
                  </a:moveTo>
                  <a:lnTo>
                    <a:pt x="1032509" y="0"/>
                  </a:lnTo>
                  <a:lnTo>
                    <a:pt x="0" y="2065020"/>
                  </a:lnTo>
                  <a:lnTo>
                    <a:pt x="1032509" y="4130040"/>
                  </a:lnTo>
                  <a:lnTo>
                    <a:pt x="3579113" y="4130040"/>
                  </a:lnTo>
                  <a:lnTo>
                    <a:pt x="4611624" y="2065020"/>
                  </a:lnTo>
                  <a:lnTo>
                    <a:pt x="3579113" y="0"/>
                  </a:lnTo>
                  <a:close/>
                </a:path>
              </a:pathLst>
            </a:custGeom>
            <a:solidFill>
              <a:srgbClr val="008FD2">
                <a:alpha val="50195"/>
              </a:srgbClr>
            </a:solidFill>
            <a:ln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2800" y="2724912"/>
              <a:ext cx="817244" cy="820419"/>
            </a:xfrm>
            <a:custGeom>
              <a:avLst/>
              <a:gdLst/>
              <a:ahLst/>
              <a:cxnLst/>
              <a:rect l="l" t="t" r="r" b="b"/>
              <a:pathLst>
                <a:path w="817245" h="820420">
                  <a:moveTo>
                    <a:pt x="0" y="409955"/>
                  </a:moveTo>
                  <a:lnTo>
                    <a:pt x="2748" y="362141"/>
                  </a:lnTo>
                  <a:lnTo>
                    <a:pt x="10787" y="315947"/>
                  </a:lnTo>
                  <a:lnTo>
                    <a:pt x="23813" y="271683"/>
                  </a:lnTo>
                  <a:lnTo>
                    <a:pt x="41516" y="229655"/>
                  </a:lnTo>
                  <a:lnTo>
                    <a:pt x="63592" y="190170"/>
                  </a:lnTo>
                  <a:lnTo>
                    <a:pt x="89733" y="153537"/>
                  </a:lnTo>
                  <a:lnTo>
                    <a:pt x="119633" y="120062"/>
                  </a:lnTo>
                  <a:lnTo>
                    <a:pt x="152986" y="90053"/>
                  </a:lnTo>
                  <a:lnTo>
                    <a:pt x="189484" y="63818"/>
                  </a:lnTo>
                  <a:lnTo>
                    <a:pt x="228822" y="41663"/>
                  </a:lnTo>
                  <a:lnTo>
                    <a:pt x="270692" y="23896"/>
                  </a:lnTo>
                  <a:lnTo>
                    <a:pt x="314788" y="10825"/>
                  </a:lnTo>
                  <a:lnTo>
                    <a:pt x="360803" y="2757"/>
                  </a:lnTo>
                  <a:lnTo>
                    <a:pt x="408432" y="0"/>
                  </a:lnTo>
                  <a:lnTo>
                    <a:pt x="456060" y="2757"/>
                  </a:lnTo>
                  <a:lnTo>
                    <a:pt x="502075" y="10825"/>
                  </a:lnTo>
                  <a:lnTo>
                    <a:pt x="546171" y="23896"/>
                  </a:lnTo>
                  <a:lnTo>
                    <a:pt x="588041" y="41663"/>
                  </a:lnTo>
                  <a:lnTo>
                    <a:pt x="627379" y="63818"/>
                  </a:lnTo>
                  <a:lnTo>
                    <a:pt x="663877" y="90053"/>
                  </a:lnTo>
                  <a:lnTo>
                    <a:pt x="697230" y="120062"/>
                  </a:lnTo>
                  <a:lnTo>
                    <a:pt x="727130" y="153537"/>
                  </a:lnTo>
                  <a:lnTo>
                    <a:pt x="753271" y="190170"/>
                  </a:lnTo>
                  <a:lnTo>
                    <a:pt x="775347" y="229655"/>
                  </a:lnTo>
                  <a:lnTo>
                    <a:pt x="793050" y="271683"/>
                  </a:lnTo>
                  <a:lnTo>
                    <a:pt x="806076" y="315947"/>
                  </a:lnTo>
                  <a:lnTo>
                    <a:pt x="814115" y="362141"/>
                  </a:lnTo>
                  <a:lnTo>
                    <a:pt x="816863" y="409955"/>
                  </a:lnTo>
                  <a:lnTo>
                    <a:pt x="814115" y="457770"/>
                  </a:lnTo>
                  <a:lnTo>
                    <a:pt x="806076" y="503964"/>
                  </a:lnTo>
                  <a:lnTo>
                    <a:pt x="793050" y="548228"/>
                  </a:lnTo>
                  <a:lnTo>
                    <a:pt x="775347" y="590256"/>
                  </a:lnTo>
                  <a:lnTo>
                    <a:pt x="753271" y="629741"/>
                  </a:lnTo>
                  <a:lnTo>
                    <a:pt x="727130" y="666374"/>
                  </a:lnTo>
                  <a:lnTo>
                    <a:pt x="697230" y="699849"/>
                  </a:lnTo>
                  <a:lnTo>
                    <a:pt x="663877" y="729858"/>
                  </a:lnTo>
                  <a:lnTo>
                    <a:pt x="627379" y="756093"/>
                  </a:lnTo>
                  <a:lnTo>
                    <a:pt x="588041" y="778248"/>
                  </a:lnTo>
                  <a:lnTo>
                    <a:pt x="546171" y="796015"/>
                  </a:lnTo>
                  <a:lnTo>
                    <a:pt x="502075" y="809086"/>
                  </a:lnTo>
                  <a:lnTo>
                    <a:pt x="456060" y="817154"/>
                  </a:lnTo>
                  <a:lnTo>
                    <a:pt x="408432" y="819912"/>
                  </a:lnTo>
                  <a:lnTo>
                    <a:pt x="360803" y="817154"/>
                  </a:lnTo>
                  <a:lnTo>
                    <a:pt x="314788" y="809086"/>
                  </a:lnTo>
                  <a:lnTo>
                    <a:pt x="270692" y="796015"/>
                  </a:lnTo>
                  <a:lnTo>
                    <a:pt x="228822" y="778248"/>
                  </a:lnTo>
                  <a:lnTo>
                    <a:pt x="189484" y="756093"/>
                  </a:lnTo>
                  <a:lnTo>
                    <a:pt x="152986" y="729858"/>
                  </a:lnTo>
                  <a:lnTo>
                    <a:pt x="119634" y="699849"/>
                  </a:lnTo>
                  <a:lnTo>
                    <a:pt x="89733" y="666374"/>
                  </a:lnTo>
                  <a:lnTo>
                    <a:pt x="63592" y="629741"/>
                  </a:lnTo>
                  <a:lnTo>
                    <a:pt x="41516" y="590256"/>
                  </a:lnTo>
                  <a:lnTo>
                    <a:pt x="23813" y="548228"/>
                  </a:lnTo>
                  <a:lnTo>
                    <a:pt x="10787" y="503964"/>
                  </a:lnTo>
                  <a:lnTo>
                    <a:pt x="2748" y="457770"/>
                  </a:lnTo>
                  <a:lnTo>
                    <a:pt x="0" y="409955"/>
                  </a:lnTo>
                  <a:close/>
                </a:path>
              </a:pathLst>
            </a:custGeom>
            <a:ln w="2539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07664" y="2785872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89" h="707389">
                  <a:moveTo>
                    <a:pt x="0" y="353567"/>
                  </a:moveTo>
                  <a:lnTo>
                    <a:pt x="3226" y="305579"/>
                  </a:lnTo>
                  <a:lnTo>
                    <a:pt x="12625" y="259556"/>
                  </a:lnTo>
                  <a:lnTo>
                    <a:pt x="27777" y="215919"/>
                  </a:lnTo>
                  <a:lnTo>
                    <a:pt x="48259" y="175090"/>
                  </a:lnTo>
                  <a:lnTo>
                    <a:pt x="73653" y="137489"/>
                  </a:lnTo>
                  <a:lnTo>
                    <a:pt x="103536" y="103536"/>
                  </a:lnTo>
                  <a:lnTo>
                    <a:pt x="137489" y="73653"/>
                  </a:lnTo>
                  <a:lnTo>
                    <a:pt x="175090" y="48259"/>
                  </a:lnTo>
                  <a:lnTo>
                    <a:pt x="215919" y="27777"/>
                  </a:lnTo>
                  <a:lnTo>
                    <a:pt x="259556" y="12625"/>
                  </a:lnTo>
                  <a:lnTo>
                    <a:pt x="305579" y="3226"/>
                  </a:lnTo>
                  <a:lnTo>
                    <a:pt x="353568" y="0"/>
                  </a:lnTo>
                  <a:lnTo>
                    <a:pt x="401556" y="3226"/>
                  </a:lnTo>
                  <a:lnTo>
                    <a:pt x="447579" y="12625"/>
                  </a:lnTo>
                  <a:lnTo>
                    <a:pt x="491216" y="27777"/>
                  </a:lnTo>
                  <a:lnTo>
                    <a:pt x="532045" y="48259"/>
                  </a:lnTo>
                  <a:lnTo>
                    <a:pt x="569646" y="73653"/>
                  </a:lnTo>
                  <a:lnTo>
                    <a:pt x="603599" y="103536"/>
                  </a:lnTo>
                  <a:lnTo>
                    <a:pt x="633482" y="137489"/>
                  </a:lnTo>
                  <a:lnTo>
                    <a:pt x="658876" y="175090"/>
                  </a:lnTo>
                  <a:lnTo>
                    <a:pt x="679358" y="215919"/>
                  </a:lnTo>
                  <a:lnTo>
                    <a:pt x="694510" y="259556"/>
                  </a:lnTo>
                  <a:lnTo>
                    <a:pt x="703909" y="305579"/>
                  </a:lnTo>
                  <a:lnTo>
                    <a:pt x="707136" y="353567"/>
                  </a:lnTo>
                  <a:lnTo>
                    <a:pt x="703909" y="401556"/>
                  </a:lnTo>
                  <a:lnTo>
                    <a:pt x="694510" y="447579"/>
                  </a:lnTo>
                  <a:lnTo>
                    <a:pt x="679358" y="491216"/>
                  </a:lnTo>
                  <a:lnTo>
                    <a:pt x="658876" y="532045"/>
                  </a:lnTo>
                  <a:lnTo>
                    <a:pt x="633482" y="569646"/>
                  </a:lnTo>
                  <a:lnTo>
                    <a:pt x="603599" y="603599"/>
                  </a:lnTo>
                  <a:lnTo>
                    <a:pt x="569646" y="633482"/>
                  </a:lnTo>
                  <a:lnTo>
                    <a:pt x="532045" y="658876"/>
                  </a:lnTo>
                  <a:lnTo>
                    <a:pt x="491216" y="679358"/>
                  </a:lnTo>
                  <a:lnTo>
                    <a:pt x="447579" y="694510"/>
                  </a:lnTo>
                  <a:lnTo>
                    <a:pt x="401556" y="703909"/>
                  </a:lnTo>
                  <a:lnTo>
                    <a:pt x="353568" y="707136"/>
                  </a:lnTo>
                  <a:lnTo>
                    <a:pt x="305579" y="703909"/>
                  </a:lnTo>
                  <a:lnTo>
                    <a:pt x="259556" y="694510"/>
                  </a:lnTo>
                  <a:lnTo>
                    <a:pt x="215919" y="679358"/>
                  </a:lnTo>
                  <a:lnTo>
                    <a:pt x="175090" y="658876"/>
                  </a:lnTo>
                  <a:lnTo>
                    <a:pt x="137489" y="633482"/>
                  </a:lnTo>
                  <a:lnTo>
                    <a:pt x="103536" y="603599"/>
                  </a:lnTo>
                  <a:lnTo>
                    <a:pt x="73653" y="569646"/>
                  </a:lnTo>
                  <a:lnTo>
                    <a:pt x="48259" y="532045"/>
                  </a:lnTo>
                  <a:lnTo>
                    <a:pt x="27777" y="491216"/>
                  </a:lnTo>
                  <a:lnTo>
                    <a:pt x="12625" y="447579"/>
                  </a:lnTo>
                  <a:lnTo>
                    <a:pt x="3226" y="401556"/>
                  </a:lnTo>
                  <a:lnTo>
                    <a:pt x="0" y="353567"/>
                  </a:lnTo>
                  <a:close/>
                </a:path>
              </a:pathLst>
            </a:custGeom>
            <a:ln w="25400">
              <a:solidFill>
                <a:srgbClr val="F7D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0871" y="2899410"/>
            <a:ext cx="6610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Sunset </a:t>
            </a:r>
            <a:r>
              <a:rPr sz="1400" spc="-20" dirty="0">
                <a:latin typeface="Arial MT"/>
                <a:cs typeface="Arial MT"/>
              </a:rPr>
              <a:t>01.2021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2919" y="3081527"/>
            <a:ext cx="5437505" cy="2872105"/>
            <a:chOff x="502919" y="3081527"/>
            <a:chExt cx="5437505" cy="2872105"/>
          </a:xfrm>
        </p:grpSpPr>
        <p:sp>
          <p:nvSpPr>
            <p:cNvPr id="10" name="object 10"/>
            <p:cNvSpPr/>
            <p:nvPr/>
          </p:nvSpPr>
          <p:spPr>
            <a:xfrm>
              <a:off x="521207" y="4605527"/>
              <a:ext cx="5401310" cy="0"/>
            </a:xfrm>
            <a:custGeom>
              <a:avLst/>
              <a:gdLst/>
              <a:ahLst/>
              <a:cxnLst/>
              <a:rect l="l" t="t" r="r" b="b"/>
              <a:pathLst>
                <a:path w="5401310">
                  <a:moveTo>
                    <a:pt x="0" y="0"/>
                  </a:moveTo>
                  <a:lnTo>
                    <a:pt x="2919857" y="0"/>
                  </a:lnTo>
                </a:path>
                <a:path w="5401310">
                  <a:moveTo>
                    <a:pt x="2526792" y="0"/>
                  </a:moveTo>
                  <a:lnTo>
                    <a:pt x="5400929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919" y="4428744"/>
              <a:ext cx="5413375" cy="140335"/>
            </a:xfrm>
            <a:custGeom>
              <a:avLst/>
              <a:gdLst/>
              <a:ahLst/>
              <a:cxnLst/>
              <a:rect l="l" t="t" r="r" b="b"/>
              <a:pathLst>
                <a:path w="5413375" h="140335">
                  <a:moveTo>
                    <a:pt x="541324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5413248" y="140207"/>
                  </a:lnTo>
                  <a:lnTo>
                    <a:pt x="5413248" y="0"/>
                  </a:lnTo>
                  <a:close/>
                </a:path>
              </a:pathLst>
            </a:custGeom>
            <a:solidFill>
              <a:srgbClr val="A8A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207" y="5943600"/>
              <a:ext cx="2920365" cy="0"/>
            </a:xfrm>
            <a:custGeom>
              <a:avLst/>
              <a:gdLst/>
              <a:ahLst/>
              <a:cxnLst/>
              <a:rect l="l" t="t" r="r" b="b"/>
              <a:pathLst>
                <a:path w="2920365">
                  <a:moveTo>
                    <a:pt x="0" y="0"/>
                  </a:moveTo>
                  <a:lnTo>
                    <a:pt x="2919857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1207" y="5766816"/>
              <a:ext cx="2514600" cy="131445"/>
            </a:xfrm>
            <a:custGeom>
              <a:avLst/>
              <a:gdLst/>
              <a:ahLst/>
              <a:cxnLst/>
              <a:rect l="l" t="t" r="r" b="b"/>
              <a:pathLst>
                <a:path w="2514600" h="131445">
                  <a:moveTo>
                    <a:pt x="251460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2514600" y="131063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5F9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47999" y="5943600"/>
              <a:ext cx="2882900" cy="0"/>
            </a:xfrm>
            <a:custGeom>
              <a:avLst/>
              <a:gdLst/>
              <a:ahLst/>
              <a:cxnLst/>
              <a:rect l="l" t="t" r="r" b="b"/>
              <a:pathLst>
                <a:path w="2882900">
                  <a:moveTo>
                    <a:pt x="0" y="0"/>
                  </a:moveTo>
                  <a:lnTo>
                    <a:pt x="2882900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7999" y="5766816"/>
              <a:ext cx="2883535" cy="134620"/>
            </a:xfrm>
            <a:custGeom>
              <a:avLst/>
              <a:gdLst/>
              <a:ahLst/>
              <a:cxnLst/>
              <a:rect l="l" t="t" r="r" b="b"/>
              <a:pathLst>
                <a:path w="2883535" h="134620">
                  <a:moveTo>
                    <a:pt x="2883407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2883407" y="134112"/>
                  </a:lnTo>
                  <a:lnTo>
                    <a:pt x="2883407" y="0"/>
                  </a:lnTo>
                  <a:close/>
                </a:path>
              </a:pathLst>
            </a:custGeom>
            <a:solidFill>
              <a:srgbClr val="5F9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207" y="3258311"/>
              <a:ext cx="2863850" cy="0"/>
            </a:xfrm>
            <a:custGeom>
              <a:avLst/>
              <a:gdLst/>
              <a:ahLst/>
              <a:cxnLst/>
              <a:rect l="l" t="t" r="r" b="b"/>
              <a:pathLst>
                <a:path w="2863850">
                  <a:moveTo>
                    <a:pt x="0" y="0"/>
                  </a:moveTo>
                  <a:lnTo>
                    <a:pt x="2863722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207" y="3081527"/>
              <a:ext cx="2816860" cy="131445"/>
            </a:xfrm>
            <a:custGeom>
              <a:avLst/>
              <a:gdLst/>
              <a:ahLst/>
              <a:cxnLst/>
              <a:rect l="l" t="t" r="r" b="b"/>
              <a:pathLst>
                <a:path w="2816860" h="131444">
                  <a:moveTo>
                    <a:pt x="281635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2816352" y="131063"/>
                  </a:lnTo>
                  <a:lnTo>
                    <a:pt x="2816352" y="0"/>
                  </a:lnTo>
                  <a:close/>
                </a:path>
              </a:pathLst>
            </a:custGeom>
            <a:solidFill>
              <a:srgbClr val="EFAB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75760" y="3081527"/>
              <a:ext cx="1731645" cy="131445"/>
            </a:xfrm>
            <a:custGeom>
              <a:avLst/>
              <a:gdLst/>
              <a:ahLst/>
              <a:cxnLst/>
              <a:rect l="l" t="t" r="r" b="b"/>
              <a:pathLst>
                <a:path w="1731645" h="131444">
                  <a:moveTo>
                    <a:pt x="1731264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731264" y="131063"/>
                  </a:lnTo>
                  <a:lnTo>
                    <a:pt x="173126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7483" y="2587879"/>
            <a:ext cx="24853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Scenario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Recommendations</a:t>
            </a:r>
            <a:r>
              <a:rPr sz="1400" dirty="0">
                <a:latin typeface="Arial MT"/>
                <a:cs typeface="Arial MT"/>
              </a:rPr>
              <a:t> 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5202" y="4164025"/>
            <a:ext cx="44659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Innovation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Optimization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Pathfinder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9553" y="5502960"/>
            <a:ext cx="46361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 MT"/>
                <a:cs typeface="Arial MT"/>
              </a:rPr>
              <a:t>Spotlight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(online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application,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previously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called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PIE)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69994" y="2816809"/>
            <a:ext cx="14916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Discovery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66234" y="3242691"/>
            <a:ext cx="5518150" cy="2722880"/>
            <a:chOff x="4166234" y="3242691"/>
            <a:chExt cx="5518150" cy="2722880"/>
          </a:xfrm>
        </p:grpSpPr>
        <p:sp>
          <p:nvSpPr>
            <p:cNvPr id="24" name="object 24"/>
            <p:cNvSpPr/>
            <p:nvPr/>
          </p:nvSpPr>
          <p:spPr>
            <a:xfrm>
              <a:off x="6773164" y="3247262"/>
              <a:ext cx="631190" cy="2599690"/>
            </a:xfrm>
            <a:custGeom>
              <a:avLst/>
              <a:gdLst/>
              <a:ahLst/>
              <a:cxnLst/>
              <a:rect l="l" t="t" r="r" b="b"/>
              <a:pathLst>
                <a:path w="631190" h="2599690">
                  <a:moveTo>
                    <a:pt x="33274" y="23495"/>
                  </a:moveTo>
                  <a:lnTo>
                    <a:pt x="23368" y="0"/>
                  </a:lnTo>
                  <a:lnTo>
                    <a:pt x="0" y="9906"/>
                  </a:lnTo>
                  <a:lnTo>
                    <a:pt x="9779" y="33274"/>
                  </a:lnTo>
                  <a:lnTo>
                    <a:pt x="33274" y="23495"/>
                  </a:lnTo>
                  <a:close/>
                </a:path>
                <a:path w="631190" h="2599690">
                  <a:moveTo>
                    <a:pt x="40132" y="1358392"/>
                  </a:moveTo>
                  <a:lnTo>
                    <a:pt x="17399" y="1346962"/>
                  </a:lnTo>
                  <a:lnTo>
                    <a:pt x="5969" y="1369568"/>
                  </a:lnTo>
                  <a:lnTo>
                    <a:pt x="28575" y="1381125"/>
                  </a:lnTo>
                  <a:lnTo>
                    <a:pt x="40132" y="1358392"/>
                  </a:lnTo>
                  <a:close/>
                </a:path>
                <a:path w="631190" h="2599690">
                  <a:moveTo>
                    <a:pt x="52959" y="70231"/>
                  </a:moveTo>
                  <a:lnTo>
                    <a:pt x="43053" y="46863"/>
                  </a:lnTo>
                  <a:lnTo>
                    <a:pt x="19685" y="56642"/>
                  </a:lnTo>
                  <a:lnTo>
                    <a:pt x="29464" y="80137"/>
                  </a:lnTo>
                  <a:lnTo>
                    <a:pt x="52959" y="70231"/>
                  </a:lnTo>
                  <a:close/>
                </a:path>
                <a:path w="631190" h="2599690">
                  <a:moveTo>
                    <a:pt x="55118" y="2578493"/>
                  </a:moveTo>
                  <a:lnTo>
                    <a:pt x="34544" y="2563622"/>
                  </a:lnTo>
                  <a:lnTo>
                    <a:pt x="19685" y="2584208"/>
                  </a:lnTo>
                  <a:lnTo>
                    <a:pt x="40259" y="2599080"/>
                  </a:lnTo>
                  <a:lnTo>
                    <a:pt x="55118" y="2578493"/>
                  </a:lnTo>
                  <a:close/>
                </a:path>
                <a:path w="631190" h="2599690">
                  <a:moveTo>
                    <a:pt x="72644" y="117094"/>
                  </a:moveTo>
                  <a:lnTo>
                    <a:pt x="62738" y="93726"/>
                  </a:lnTo>
                  <a:lnTo>
                    <a:pt x="39370" y="103505"/>
                  </a:lnTo>
                  <a:lnTo>
                    <a:pt x="49149" y="127000"/>
                  </a:lnTo>
                  <a:lnTo>
                    <a:pt x="72644" y="117094"/>
                  </a:lnTo>
                  <a:close/>
                </a:path>
                <a:path w="631190" h="2599690">
                  <a:moveTo>
                    <a:pt x="84836" y="2537320"/>
                  </a:moveTo>
                  <a:lnTo>
                    <a:pt x="64262" y="2522436"/>
                  </a:lnTo>
                  <a:lnTo>
                    <a:pt x="49403" y="2543022"/>
                  </a:lnTo>
                  <a:lnTo>
                    <a:pt x="69977" y="2557907"/>
                  </a:lnTo>
                  <a:lnTo>
                    <a:pt x="84836" y="2537320"/>
                  </a:lnTo>
                  <a:close/>
                </a:path>
                <a:path w="631190" h="2599690">
                  <a:moveTo>
                    <a:pt x="85344" y="1381379"/>
                  </a:moveTo>
                  <a:lnTo>
                    <a:pt x="62738" y="1369822"/>
                  </a:lnTo>
                  <a:lnTo>
                    <a:pt x="51308" y="1392555"/>
                  </a:lnTo>
                  <a:lnTo>
                    <a:pt x="73914" y="1403985"/>
                  </a:lnTo>
                  <a:lnTo>
                    <a:pt x="85344" y="1381379"/>
                  </a:lnTo>
                  <a:close/>
                </a:path>
                <a:path w="631190" h="2599690">
                  <a:moveTo>
                    <a:pt x="92329" y="163957"/>
                  </a:moveTo>
                  <a:lnTo>
                    <a:pt x="82423" y="140462"/>
                  </a:lnTo>
                  <a:lnTo>
                    <a:pt x="59055" y="150368"/>
                  </a:lnTo>
                  <a:lnTo>
                    <a:pt x="68834" y="173736"/>
                  </a:lnTo>
                  <a:lnTo>
                    <a:pt x="92329" y="163957"/>
                  </a:lnTo>
                  <a:close/>
                </a:path>
                <a:path w="631190" h="2599690">
                  <a:moveTo>
                    <a:pt x="112014" y="210820"/>
                  </a:moveTo>
                  <a:lnTo>
                    <a:pt x="102108" y="187325"/>
                  </a:lnTo>
                  <a:lnTo>
                    <a:pt x="78740" y="197231"/>
                  </a:lnTo>
                  <a:lnTo>
                    <a:pt x="88519" y="220599"/>
                  </a:lnTo>
                  <a:lnTo>
                    <a:pt x="112014" y="210820"/>
                  </a:lnTo>
                  <a:close/>
                </a:path>
                <a:path w="631190" h="2599690">
                  <a:moveTo>
                    <a:pt x="114681" y="2496147"/>
                  </a:moveTo>
                  <a:lnTo>
                    <a:pt x="94107" y="2481262"/>
                  </a:lnTo>
                  <a:lnTo>
                    <a:pt x="79121" y="2501849"/>
                  </a:lnTo>
                  <a:lnTo>
                    <a:pt x="99822" y="2516733"/>
                  </a:lnTo>
                  <a:lnTo>
                    <a:pt x="114681" y="2496147"/>
                  </a:lnTo>
                  <a:close/>
                </a:path>
                <a:path w="631190" h="2599690">
                  <a:moveTo>
                    <a:pt x="130683" y="1404239"/>
                  </a:moveTo>
                  <a:lnTo>
                    <a:pt x="108077" y="1392809"/>
                  </a:lnTo>
                  <a:lnTo>
                    <a:pt x="96647" y="1415542"/>
                  </a:lnTo>
                  <a:lnTo>
                    <a:pt x="119253" y="1426972"/>
                  </a:lnTo>
                  <a:lnTo>
                    <a:pt x="130683" y="1404239"/>
                  </a:lnTo>
                  <a:close/>
                </a:path>
                <a:path w="631190" h="2599690">
                  <a:moveTo>
                    <a:pt x="131699" y="257556"/>
                  </a:moveTo>
                  <a:lnTo>
                    <a:pt x="121793" y="234188"/>
                  </a:lnTo>
                  <a:lnTo>
                    <a:pt x="98425" y="243967"/>
                  </a:lnTo>
                  <a:lnTo>
                    <a:pt x="108204" y="267462"/>
                  </a:lnTo>
                  <a:lnTo>
                    <a:pt x="131699" y="257556"/>
                  </a:lnTo>
                  <a:close/>
                </a:path>
                <a:path w="631190" h="2599690">
                  <a:moveTo>
                    <a:pt x="144399" y="2454960"/>
                  </a:moveTo>
                  <a:lnTo>
                    <a:pt x="123825" y="2440089"/>
                  </a:lnTo>
                  <a:lnTo>
                    <a:pt x="108966" y="2460675"/>
                  </a:lnTo>
                  <a:lnTo>
                    <a:pt x="129540" y="2475547"/>
                  </a:lnTo>
                  <a:lnTo>
                    <a:pt x="144399" y="2454960"/>
                  </a:lnTo>
                  <a:close/>
                </a:path>
                <a:path w="631190" h="2599690">
                  <a:moveTo>
                    <a:pt x="151384" y="304431"/>
                  </a:moveTo>
                  <a:lnTo>
                    <a:pt x="141478" y="281051"/>
                  </a:lnTo>
                  <a:lnTo>
                    <a:pt x="118110" y="290830"/>
                  </a:lnTo>
                  <a:lnTo>
                    <a:pt x="127889" y="314325"/>
                  </a:lnTo>
                  <a:lnTo>
                    <a:pt x="151384" y="304431"/>
                  </a:lnTo>
                  <a:close/>
                </a:path>
                <a:path w="631190" h="2599690">
                  <a:moveTo>
                    <a:pt x="171069" y="351294"/>
                  </a:moveTo>
                  <a:lnTo>
                    <a:pt x="161163" y="327787"/>
                  </a:lnTo>
                  <a:lnTo>
                    <a:pt x="137795" y="337693"/>
                  </a:lnTo>
                  <a:lnTo>
                    <a:pt x="147574" y="361061"/>
                  </a:lnTo>
                  <a:lnTo>
                    <a:pt x="171069" y="351294"/>
                  </a:lnTo>
                  <a:close/>
                </a:path>
                <a:path w="631190" h="2599690">
                  <a:moveTo>
                    <a:pt x="174117" y="2413787"/>
                  </a:moveTo>
                  <a:lnTo>
                    <a:pt x="153543" y="2398915"/>
                  </a:lnTo>
                  <a:lnTo>
                    <a:pt x="138684" y="2419502"/>
                  </a:lnTo>
                  <a:lnTo>
                    <a:pt x="159258" y="2434374"/>
                  </a:lnTo>
                  <a:lnTo>
                    <a:pt x="174117" y="2413787"/>
                  </a:lnTo>
                  <a:close/>
                </a:path>
                <a:path w="631190" h="2599690">
                  <a:moveTo>
                    <a:pt x="176022" y="1427226"/>
                  </a:moveTo>
                  <a:lnTo>
                    <a:pt x="153416" y="1415796"/>
                  </a:lnTo>
                  <a:lnTo>
                    <a:pt x="141859" y="1438402"/>
                  </a:lnTo>
                  <a:lnTo>
                    <a:pt x="164592" y="1449959"/>
                  </a:lnTo>
                  <a:lnTo>
                    <a:pt x="176022" y="1427226"/>
                  </a:lnTo>
                  <a:close/>
                </a:path>
                <a:path w="631190" h="2599690">
                  <a:moveTo>
                    <a:pt x="190754" y="398145"/>
                  </a:moveTo>
                  <a:lnTo>
                    <a:pt x="180848" y="374650"/>
                  </a:lnTo>
                  <a:lnTo>
                    <a:pt x="157480" y="384556"/>
                  </a:lnTo>
                  <a:lnTo>
                    <a:pt x="167259" y="407924"/>
                  </a:lnTo>
                  <a:lnTo>
                    <a:pt x="190754" y="398145"/>
                  </a:lnTo>
                  <a:close/>
                </a:path>
                <a:path w="631190" h="2599690">
                  <a:moveTo>
                    <a:pt x="203835" y="2372614"/>
                  </a:moveTo>
                  <a:lnTo>
                    <a:pt x="183261" y="2357742"/>
                  </a:lnTo>
                  <a:lnTo>
                    <a:pt x="168402" y="2378329"/>
                  </a:lnTo>
                  <a:lnTo>
                    <a:pt x="188976" y="2393200"/>
                  </a:lnTo>
                  <a:lnTo>
                    <a:pt x="203835" y="2372614"/>
                  </a:lnTo>
                  <a:close/>
                </a:path>
                <a:path w="631190" h="2599690">
                  <a:moveTo>
                    <a:pt x="210439" y="444881"/>
                  </a:moveTo>
                  <a:lnTo>
                    <a:pt x="200533" y="421513"/>
                  </a:lnTo>
                  <a:lnTo>
                    <a:pt x="177165" y="431292"/>
                  </a:lnTo>
                  <a:lnTo>
                    <a:pt x="186944" y="454787"/>
                  </a:lnTo>
                  <a:lnTo>
                    <a:pt x="210439" y="444881"/>
                  </a:lnTo>
                  <a:close/>
                </a:path>
                <a:path w="631190" h="2599690">
                  <a:moveTo>
                    <a:pt x="221361" y="1450213"/>
                  </a:moveTo>
                  <a:lnTo>
                    <a:pt x="198755" y="1438656"/>
                  </a:lnTo>
                  <a:lnTo>
                    <a:pt x="187198" y="1461389"/>
                  </a:lnTo>
                  <a:lnTo>
                    <a:pt x="209931" y="1472819"/>
                  </a:lnTo>
                  <a:lnTo>
                    <a:pt x="221361" y="1450213"/>
                  </a:lnTo>
                  <a:close/>
                </a:path>
                <a:path w="631190" h="2599690">
                  <a:moveTo>
                    <a:pt x="230124" y="491744"/>
                  </a:moveTo>
                  <a:lnTo>
                    <a:pt x="220218" y="468376"/>
                  </a:lnTo>
                  <a:lnTo>
                    <a:pt x="196850" y="478155"/>
                  </a:lnTo>
                  <a:lnTo>
                    <a:pt x="206629" y="501650"/>
                  </a:lnTo>
                  <a:lnTo>
                    <a:pt x="230124" y="491744"/>
                  </a:lnTo>
                  <a:close/>
                </a:path>
                <a:path w="631190" h="2599690">
                  <a:moveTo>
                    <a:pt x="233680" y="2331466"/>
                  </a:moveTo>
                  <a:lnTo>
                    <a:pt x="213106" y="2316607"/>
                  </a:lnTo>
                  <a:lnTo>
                    <a:pt x="198247" y="2337181"/>
                  </a:lnTo>
                  <a:lnTo>
                    <a:pt x="218821" y="2352027"/>
                  </a:lnTo>
                  <a:lnTo>
                    <a:pt x="233680" y="2331466"/>
                  </a:lnTo>
                  <a:close/>
                </a:path>
                <a:path w="631190" h="2599690">
                  <a:moveTo>
                    <a:pt x="249809" y="538607"/>
                  </a:moveTo>
                  <a:lnTo>
                    <a:pt x="239903" y="515112"/>
                  </a:lnTo>
                  <a:lnTo>
                    <a:pt x="216535" y="525018"/>
                  </a:lnTo>
                  <a:lnTo>
                    <a:pt x="226314" y="548386"/>
                  </a:lnTo>
                  <a:lnTo>
                    <a:pt x="249809" y="538607"/>
                  </a:lnTo>
                  <a:close/>
                </a:path>
                <a:path w="631190" h="2599690">
                  <a:moveTo>
                    <a:pt x="263398" y="2290318"/>
                  </a:moveTo>
                  <a:lnTo>
                    <a:pt x="242824" y="2275332"/>
                  </a:lnTo>
                  <a:lnTo>
                    <a:pt x="227965" y="2296033"/>
                  </a:lnTo>
                  <a:lnTo>
                    <a:pt x="248539" y="2310892"/>
                  </a:lnTo>
                  <a:lnTo>
                    <a:pt x="263398" y="2290318"/>
                  </a:lnTo>
                  <a:close/>
                </a:path>
                <a:path w="631190" h="2599690">
                  <a:moveTo>
                    <a:pt x="266700" y="1473073"/>
                  </a:moveTo>
                  <a:lnTo>
                    <a:pt x="244094" y="1461643"/>
                  </a:lnTo>
                  <a:lnTo>
                    <a:pt x="232537" y="1484376"/>
                  </a:lnTo>
                  <a:lnTo>
                    <a:pt x="255270" y="1495806"/>
                  </a:lnTo>
                  <a:lnTo>
                    <a:pt x="266700" y="1473073"/>
                  </a:lnTo>
                  <a:close/>
                </a:path>
                <a:path w="631190" h="2599690">
                  <a:moveTo>
                    <a:pt x="269494" y="585470"/>
                  </a:moveTo>
                  <a:lnTo>
                    <a:pt x="259588" y="561975"/>
                  </a:lnTo>
                  <a:lnTo>
                    <a:pt x="236220" y="571881"/>
                  </a:lnTo>
                  <a:lnTo>
                    <a:pt x="245999" y="595249"/>
                  </a:lnTo>
                  <a:lnTo>
                    <a:pt x="269494" y="585470"/>
                  </a:lnTo>
                  <a:close/>
                </a:path>
                <a:path w="631190" h="2599690">
                  <a:moveTo>
                    <a:pt x="289179" y="632206"/>
                  </a:moveTo>
                  <a:lnTo>
                    <a:pt x="279273" y="608838"/>
                  </a:lnTo>
                  <a:lnTo>
                    <a:pt x="255905" y="618617"/>
                  </a:lnTo>
                  <a:lnTo>
                    <a:pt x="265811" y="642112"/>
                  </a:lnTo>
                  <a:lnTo>
                    <a:pt x="289179" y="632206"/>
                  </a:lnTo>
                  <a:close/>
                </a:path>
                <a:path w="631190" h="2599690">
                  <a:moveTo>
                    <a:pt x="293116" y="2249043"/>
                  </a:moveTo>
                  <a:lnTo>
                    <a:pt x="272542" y="2234184"/>
                  </a:lnTo>
                  <a:lnTo>
                    <a:pt x="257683" y="2254758"/>
                  </a:lnTo>
                  <a:lnTo>
                    <a:pt x="278257" y="2269617"/>
                  </a:lnTo>
                  <a:lnTo>
                    <a:pt x="293116" y="2249043"/>
                  </a:lnTo>
                  <a:close/>
                </a:path>
                <a:path w="631190" h="2599690">
                  <a:moveTo>
                    <a:pt x="308864" y="679069"/>
                  </a:moveTo>
                  <a:lnTo>
                    <a:pt x="298958" y="655701"/>
                  </a:lnTo>
                  <a:lnTo>
                    <a:pt x="275590" y="665480"/>
                  </a:lnTo>
                  <a:lnTo>
                    <a:pt x="285496" y="688848"/>
                  </a:lnTo>
                  <a:lnTo>
                    <a:pt x="308864" y="679069"/>
                  </a:lnTo>
                  <a:close/>
                </a:path>
                <a:path w="631190" h="2599690">
                  <a:moveTo>
                    <a:pt x="312039" y="1496060"/>
                  </a:moveTo>
                  <a:lnTo>
                    <a:pt x="289306" y="1484630"/>
                  </a:lnTo>
                  <a:lnTo>
                    <a:pt x="277876" y="1507236"/>
                  </a:lnTo>
                  <a:lnTo>
                    <a:pt x="300482" y="1518793"/>
                  </a:lnTo>
                  <a:lnTo>
                    <a:pt x="312039" y="1496060"/>
                  </a:lnTo>
                  <a:close/>
                </a:path>
                <a:path w="631190" h="2599690">
                  <a:moveTo>
                    <a:pt x="322961" y="2207895"/>
                  </a:moveTo>
                  <a:lnTo>
                    <a:pt x="302260" y="2193036"/>
                  </a:lnTo>
                  <a:lnTo>
                    <a:pt x="287401" y="2213610"/>
                  </a:lnTo>
                  <a:lnTo>
                    <a:pt x="307975" y="2228469"/>
                  </a:lnTo>
                  <a:lnTo>
                    <a:pt x="322961" y="2207895"/>
                  </a:lnTo>
                  <a:close/>
                </a:path>
                <a:path w="631190" h="2599690">
                  <a:moveTo>
                    <a:pt x="328549" y="725932"/>
                  </a:moveTo>
                  <a:lnTo>
                    <a:pt x="318643" y="702437"/>
                  </a:lnTo>
                  <a:lnTo>
                    <a:pt x="295275" y="712343"/>
                  </a:lnTo>
                  <a:lnTo>
                    <a:pt x="305181" y="735711"/>
                  </a:lnTo>
                  <a:lnTo>
                    <a:pt x="328549" y="725932"/>
                  </a:lnTo>
                  <a:close/>
                </a:path>
                <a:path w="631190" h="2599690">
                  <a:moveTo>
                    <a:pt x="348234" y="772668"/>
                  </a:moveTo>
                  <a:lnTo>
                    <a:pt x="338328" y="749300"/>
                  </a:lnTo>
                  <a:lnTo>
                    <a:pt x="314960" y="759206"/>
                  </a:lnTo>
                  <a:lnTo>
                    <a:pt x="324866" y="782574"/>
                  </a:lnTo>
                  <a:lnTo>
                    <a:pt x="348234" y="772668"/>
                  </a:lnTo>
                  <a:close/>
                </a:path>
                <a:path w="631190" h="2599690">
                  <a:moveTo>
                    <a:pt x="352679" y="2166747"/>
                  </a:moveTo>
                  <a:lnTo>
                    <a:pt x="332105" y="2151888"/>
                  </a:lnTo>
                  <a:lnTo>
                    <a:pt x="317246" y="2172462"/>
                  </a:lnTo>
                  <a:lnTo>
                    <a:pt x="337820" y="2187321"/>
                  </a:lnTo>
                  <a:lnTo>
                    <a:pt x="352679" y="2166747"/>
                  </a:lnTo>
                  <a:close/>
                </a:path>
                <a:path w="631190" h="2599690">
                  <a:moveTo>
                    <a:pt x="357378" y="1519047"/>
                  </a:moveTo>
                  <a:lnTo>
                    <a:pt x="334645" y="1507490"/>
                  </a:lnTo>
                  <a:lnTo>
                    <a:pt x="323215" y="1530223"/>
                  </a:lnTo>
                  <a:lnTo>
                    <a:pt x="345821" y="1541653"/>
                  </a:lnTo>
                  <a:lnTo>
                    <a:pt x="357378" y="1519047"/>
                  </a:lnTo>
                  <a:close/>
                </a:path>
                <a:path w="631190" h="2599690">
                  <a:moveTo>
                    <a:pt x="367919" y="819531"/>
                  </a:moveTo>
                  <a:lnTo>
                    <a:pt x="358013" y="796163"/>
                  </a:lnTo>
                  <a:lnTo>
                    <a:pt x="334645" y="805942"/>
                  </a:lnTo>
                  <a:lnTo>
                    <a:pt x="344551" y="829437"/>
                  </a:lnTo>
                  <a:lnTo>
                    <a:pt x="367919" y="819531"/>
                  </a:lnTo>
                  <a:close/>
                </a:path>
                <a:path w="631190" h="2599690">
                  <a:moveTo>
                    <a:pt x="382397" y="2125599"/>
                  </a:moveTo>
                  <a:lnTo>
                    <a:pt x="361823" y="2110740"/>
                  </a:lnTo>
                  <a:lnTo>
                    <a:pt x="346964" y="2131314"/>
                  </a:lnTo>
                  <a:lnTo>
                    <a:pt x="367538" y="2146173"/>
                  </a:lnTo>
                  <a:lnTo>
                    <a:pt x="382397" y="2125599"/>
                  </a:lnTo>
                  <a:close/>
                </a:path>
                <a:path w="631190" h="2599690">
                  <a:moveTo>
                    <a:pt x="387604" y="866394"/>
                  </a:moveTo>
                  <a:lnTo>
                    <a:pt x="377698" y="843026"/>
                  </a:lnTo>
                  <a:lnTo>
                    <a:pt x="354330" y="852805"/>
                  </a:lnTo>
                  <a:lnTo>
                    <a:pt x="364236" y="876173"/>
                  </a:lnTo>
                  <a:lnTo>
                    <a:pt x="387604" y="866394"/>
                  </a:lnTo>
                  <a:close/>
                </a:path>
                <a:path w="631190" h="2599690">
                  <a:moveTo>
                    <a:pt x="402717" y="1541907"/>
                  </a:moveTo>
                  <a:lnTo>
                    <a:pt x="379984" y="1530477"/>
                  </a:lnTo>
                  <a:lnTo>
                    <a:pt x="368554" y="1553210"/>
                  </a:lnTo>
                  <a:lnTo>
                    <a:pt x="391160" y="1564640"/>
                  </a:lnTo>
                  <a:lnTo>
                    <a:pt x="402717" y="1541907"/>
                  </a:lnTo>
                  <a:close/>
                </a:path>
                <a:path w="631190" h="2599690">
                  <a:moveTo>
                    <a:pt x="407289" y="913257"/>
                  </a:moveTo>
                  <a:lnTo>
                    <a:pt x="397383" y="889762"/>
                  </a:lnTo>
                  <a:lnTo>
                    <a:pt x="374015" y="899668"/>
                  </a:lnTo>
                  <a:lnTo>
                    <a:pt x="383921" y="923036"/>
                  </a:lnTo>
                  <a:lnTo>
                    <a:pt x="407289" y="913257"/>
                  </a:lnTo>
                  <a:close/>
                </a:path>
                <a:path w="631190" h="2599690">
                  <a:moveTo>
                    <a:pt x="412115" y="2084324"/>
                  </a:moveTo>
                  <a:lnTo>
                    <a:pt x="391541" y="2069465"/>
                  </a:lnTo>
                  <a:lnTo>
                    <a:pt x="376682" y="2090039"/>
                  </a:lnTo>
                  <a:lnTo>
                    <a:pt x="397256" y="2105025"/>
                  </a:lnTo>
                  <a:lnTo>
                    <a:pt x="412115" y="2084324"/>
                  </a:lnTo>
                  <a:close/>
                </a:path>
                <a:path w="631190" h="2599690">
                  <a:moveTo>
                    <a:pt x="426974" y="959993"/>
                  </a:moveTo>
                  <a:lnTo>
                    <a:pt x="417068" y="936625"/>
                  </a:lnTo>
                  <a:lnTo>
                    <a:pt x="393700" y="946531"/>
                  </a:lnTo>
                  <a:lnTo>
                    <a:pt x="403606" y="969899"/>
                  </a:lnTo>
                  <a:lnTo>
                    <a:pt x="426974" y="959993"/>
                  </a:lnTo>
                  <a:close/>
                </a:path>
                <a:path w="631190" h="2599690">
                  <a:moveTo>
                    <a:pt x="441960" y="2043176"/>
                  </a:moveTo>
                  <a:lnTo>
                    <a:pt x="421386" y="2028317"/>
                  </a:lnTo>
                  <a:lnTo>
                    <a:pt x="406400" y="2048891"/>
                  </a:lnTo>
                  <a:lnTo>
                    <a:pt x="427101" y="2063750"/>
                  </a:lnTo>
                  <a:lnTo>
                    <a:pt x="441960" y="2043176"/>
                  </a:lnTo>
                  <a:close/>
                </a:path>
                <a:path w="631190" h="2599690">
                  <a:moveTo>
                    <a:pt x="446659" y="1006856"/>
                  </a:moveTo>
                  <a:lnTo>
                    <a:pt x="436753" y="983488"/>
                  </a:lnTo>
                  <a:lnTo>
                    <a:pt x="413385" y="993267"/>
                  </a:lnTo>
                  <a:lnTo>
                    <a:pt x="423291" y="1016762"/>
                  </a:lnTo>
                  <a:lnTo>
                    <a:pt x="446659" y="1006856"/>
                  </a:lnTo>
                  <a:close/>
                </a:path>
                <a:path w="631190" h="2599690">
                  <a:moveTo>
                    <a:pt x="447929" y="1564894"/>
                  </a:moveTo>
                  <a:lnTo>
                    <a:pt x="425323" y="1553464"/>
                  </a:lnTo>
                  <a:lnTo>
                    <a:pt x="413893" y="1576070"/>
                  </a:lnTo>
                  <a:lnTo>
                    <a:pt x="436499" y="1587627"/>
                  </a:lnTo>
                  <a:lnTo>
                    <a:pt x="447929" y="1564894"/>
                  </a:lnTo>
                  <a:close/>
                </a:path>
                <a:path w="631190" h="2599690">
                  <a:moveTo>
                    <a:pt x="466344" y="1053719"/>
                  </a:moveTo>
                  <a:lnTo>
                    <a:pt x="456438" y="1030351"/>
                  </a:lnTo>
                  <a:lnTo>
                    <a:pt x="433070" y="1040130"/>
                  </a:lnTo>
                  <a:lnTo>
                    <a:pt x="442976" y="1063498"/>
                  </a:lnTo>
                  <a:lnTo>
                    <a:pt x="466344" y="1053719"/>
                  </a:lnTo>
                  <a:close/>
                </a:path>
                <a:path w="631190" h="2599690">
                  <a:moveTo>
                    <a:pt x="471678" y="2002028"/>
                  </a:moveTo>
                  <a:lnTo>
                    <a:pt x="451104" y="1987169"/>
                  </a:lnTo>
                  <a:lnTo>
                    <a:pt x="436245" y="2007743"/>
                  </a:lnTo>
                  <a:lnTo>
                    <a:pt x="456819" y="2022602"/>
                  </a:lnTo>
                  <a:lnTo>
                    <a:pt x="471678" y="2002028"/>
                  </a:lnTo>
                  <a:close/>
                </a:path>
                <a:path w="631190" h="2599690">
                  <a:moveTo>
                    <a:pt x="486029" y="1100582"/>
                  </a:moveTo>
                  <a:lnTo>
                    <a:pt x="476250" y="1077087"/>
                  </a:lnTo>
                  <a:lnTo>
                    <a:pt x="452755" y="1086993"/>
                  </a:lnTo>
                  <a:lnTo>
                    <a:pt x="462661" y="1110361"/>
                  </a:lnTo>
                  <a:lnTo>
                    <a:pt x="486029" y="1100582"/>
                  </a:lnTo>
                  <a:close/>
                </a:path>
                <a:path w="631190" h="2599690">
                  <a:moveTo>
                    <a:pt x="493268" y="1587881"/>
                  </a:moveTo>
                  <a:lnTo>
                    <a:pt x="470662" y="1576451"/>
                  </a:lnTo>
                  <a:lnTo>
                    <a:pt x="459232" y="1599057"/>
                  </a:lnTo>
                  <a:lnTo>
                    <a:pt x="481838" y="1610487"/>
                  </a:lnTo>
                  <a:lnTo>
                    <a:pt x="493268" y="1587881"/>
                  </a:lnTo>
                  <a:close/>
                </a:path>
                <a:path w="631190" h="2599690">
                  <a:moveTo>
                    <a:pt x="501396" y="1960880"/>
                  </a:moveTo>
                  <a:lnTo>
                    <a:pt x="480822" y="1946021"/>
                  </a:lnTo>
                  <a:lnTo>
                    <a:pt x="465963" y="1966595"/>
                  </a:lnTo>
                  <a:lnTo>
                    <a:pt x="486537" y="1981466"/>
                  </a:lnTo>
                  <a:lnTo>
                    <a:pt x="501396" y="1960880"/>
                  </a:lnTo>
                  <a:close/>
                </a:path>
                <a:path w="631190" h="2599690">
                  <a:moveTo>
                    <a:pt x="505714" y="1147318"/>
                  </a:moveTo>
                  <a:lnTo>
                    <a:pt x="495935" y="1123950"/>
                  </a:lnTo>
                  <a:lnTo>
                    <a:pt x="472440" y="1133856"/>
                  </a:lnTo>
                  <a:lnTo>
                    <a:pt x="482346" y="1157224"/>
                  </a:lnTo>
                  <a:lnTo>
                    <a:pt x="505714" y="1147318"/>
                  </a:lnTo>
                  <a:close/>
                </a:path>
                <a:path w="631190" h="2599690">
                  <a:moveTo>
                    <a:pt x="525399" y="1194181"/>
                  </a:moveTo>
                  <a:lnTo>
                    <a:pt x="515620" y="1170813"/>
                  </a:lnTo>
                  <a:lnTo>
                    <a:pt x="492125" y="1180592"/>
                  </a:lnTo>
                  <a:lnTo>
                    <a:pt x="502031" y="1204087"/>
                  </a:lnTo>
                  <a:lnTo>
                    <a:pt x="525399" y="1194181"/>
                  </a:lnTo>
                  <a:close/>
                </a:path>
                <a:path w="631190" h="2599690">
                  <a:moveTo>
                    <a:pt x="531114" y="1919732"/>
                  </a:moveTo>
                  <a:lnTo>
                    <a:pt x="510540" y="1904746"/>
                  </a:lnTo>
                  <a:lnTo>
                    <a:pt x="495681" y="1925447"/>
                  </a:lnTo>
                  <a:lnTo>
                    <a:pt x="516255" y="1940306"/>
                  </a:lnTo>
                  <a:lnTo>
                    <a:pt x="531114" y="1919732"/>
                  </a:lnTo>
                  <a:close/>
                </a:path>
                <a:path w="631190" h="2599690">
                  <a:moveTo>
                    <a:pt x="545084" y="1241044"/>
                  </a:moveTo>
                  <a:lnTo>
                    <a:pt x="535305" y="1217676"/>
                  </a:lnTo>
                  <a:lnTo>
                    <a:pt x="511810" y="1227455"/>
                  </a:lnTo>
                  <a:lnTo>
                    <a:pt x="521716" y="1250823"/>
                  </a:lnTo>
                  <a:lnTo>
                    <a:pt x="545084" y="1241044"/>
                  </a:lnTo>
                  <a:close/>
                </a:path>
                <a:path w="631190" h="2599690">
                  <a:moveTo>
                    <a:pt x="564769" y="1287907"/>
                  </a:moveTo>
                  <a:lnTo>
                    <a:pt x="554990" y="1264412"/>
                  </a:lnTo>
                  <a:lnTo>
                    <a:pt x="531495" y="1274318"/>
                  </a:lnTo>
                  <a:lnTo>
                    <a:pt x="541401" y="1297686"/>
                  </a:lnTo>
                  <a:lnTo>
                    <a:pt x="564769" y="1287907"/>
                  </a:lnTo>
                  <a:close/>
                </a:path>
                <a:path w="631190" h="2599690">
                  <a:moveTo>
                    <a:pt x="577469" y="1644650"/>
                  </a:moveTo>
                  <a:lnTo>
                    <a:pt x="564616" y="1627378"/>
                  </a:lnTo>
                  <a:lnTo>
                    <a:pt x="543750" y="1599311"/>
                  </a:lnTo>
                  <a:lnTo>
                    <a:pt x="526669" y="1576324"/>
                  </a:lnTo>
                  <a:lnTo>
                    <a:pt x="492252" y="1644269"/>
                  </a:lnTo>
                  <a:lnTo>
                    <a:pt x="577469" y="1644650"/>
                  </a:lnTo>
                  <a:close/>
                </a:path>
                <a:path w="631190" h="2599690">
                  <a:moveTo>
                    <a:pt x="579755" y="1830705"/>
                  </a:moveTo>
                  <a:lnTo>
                    <a:pt x="504317" y="1870202"/>
                  </a:lnTo>
                  <a:lnTo>
                    <a:pt x="566039" y="1914779"/>
                  </a:lnTo>
                  <a:lnTo>
                    <a:pt x="568604" y="1899031"/>
                  </a:lnTo>
                  <a:lnTo>
                    <a:pt x="572554" y="1874774"/>
                  </a:lnTo>
                  <a:lnTo>
                    <a:pt x="579755" y="1830705"/>
                  </a:lnTo>
                  <a:close/>
                </a:path>
                <a:path w="631190" h="2599690">
                  <a:moveTo>
                    <a:pt x="584454" y="1334643"/>
                  </a:moveTo>
                  <a:lnTo>
                    <a:pt x="574675" y="1311275"/>
                  </a:lnTo>
                  <a:lnTo>
                    <a:pt x="551180" y="1321181"/>
                  </a:lnTo>
                  <a:lnTo>
                    <a:pt x="561086" y="1344549"/>
                  </a:lnTo>
                  <a:lnTo>
                    <a:pt x="584454" y="1334643"/>
                  </a:lnTo>
                  <a:close/>
                </a:path>
                <a:path w="631190" h="2599690">
                  <a:moveTo>
                    <a:pt x="604139" y="1381506"/>
                  </a:moveTo>
                  <a:lnTo>
                    <a:pt x="594360" y="1358138"/>
                  </a:lnTo>
                  <a:lnTo>
                    <a:pt x="570865" y="1367917"/>
                  </a:lnTo>
                  <a:lnTo>
                    <a:pt x="580771" y="1391412"/>
                  </a:lnTo>
                  <a:lnTo>
                    <a:pt x="604139" y="1381506"/>
                  </a:lnTo>
                  <a:close/>
                </a:path>
                <a:path w="631190" h="2599690">
                  <a:moveTo>
                    <a:pt x="631063" y="1379982"/>
                  </a:moveTo>
                  <a:lnTo>
                    <a:pt x="560832" y="1409573"/>
                  </a:lnTo>
                  <a:lnTo>
                    <a:pt x="625475" y="1465072"/>
                  </a:lnTo>
                  <a:lnTo>
                    <a:pt x="631063" y="137998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9075" y="3931412"/>
              <a:ext cx="2344928" cy="20340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37119" y="4011168"/>
              <a:ext cx="2146300" cy="1874520"/>
            </a:xfrm>
            <a:custGeom>
              <a:avLst/>
              <a:gdLst/>
              <a:ahLst/>
              <a:cxnLst/>
              <a:rect l="l" t="t" r="r" b="b"/>
              <a:pathLst>
                <a:path w="2146300" h="1874520">
                  <a:moveTo>
                    <a:pt x="1677161" y="0"/>
                  </a:moveTo>
                  <a:lnTo>
                    <a:pt x="468629" y="0"/>
                  </a:lnTo>
                  <a:lnTo>
                    <a:pt x="0" y="937259"/>
                  </a:lnTo>
                  <a:lnTo>
                    <a:pt x="468629" y="1874519"/>
                  </a:lnTo>
                  <a:lnTo>
                    <a:pt x="1677161" y="1874519"/>
                  </a:lnTo>
                  <a:lnTo>
                    <a:pt x="2145791" y="937259"/>
                  </a:lnTo>
                  <a:lnTo>
                    <a:pt x="167716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37119" y="4011168"/>
              <a:ext cx="2146300" cy="1874520"/>
            </a:xfrm>
            <a:custGeom>
              <a:avLst/>
              <a:gdLst/>
              <a:ahLst/>
              <a:cxnLst/>
              <a:rect l="l" t="t" r="r" b="b"/>
              <a:pathLst>
                <a:path w="2146300" h="1874520">
                  <a:moveTo>
                    <a:pt x="0" y="937259"/>
                  </a:moveTo>
                  <a:lnTo>
                    <a:pt x="468629" y="0"/>
                  </a:lnTo>
                  <a:lnTo>
                    <a:pt x="1677161" y="0"/>
                  </a:lnTo>
                  <a:lnTo>
                    <a:pt x="2145791" y="937259"/>
                  </a:lnTo>
                  <a:lnTo>
                    <a:pt x="1677161" y="1874519"/>
                  </a:lnTo>
                  <a:lnTo>
                    <a:pt x="468629" y="1874519"/>
                  </a:lnTo>
                  <a:lnTo>
                    <a:pt x="0" y="937259"/>
                  </a:lnTo>
                  <a:close/>
                </a:path>
              </a:pathLst>
            </a:custGeom>
            <a:ln w="2540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75759" y="3252216"/>
              <a:ext cx="1715770" cy="0"/>
            </a:xfrm>
            <a:custGeom>
              <a:avLst/>
              <a:gdLst/>
              <a:ahLst/>
              <a:cxnLst/>
              <a:rect l="l" t="t" r="r" b="b"/>
              <a:pathLst>
                <a:path w="1715770">
                  <a:moveTo>
                    <a:pt x="0" y="0"/>
                  </a:moveTo>
                  <a:lnTo>
                    <a:pt x="1715515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51546" y="4433061"/>
            <a:ext cx="192214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25755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Signavio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Insights,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discovery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edition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03467" y="4059428"/>
            <a:ext cx="845819" cy="845819"/>
            <a:chOff x="5903467" y="4059428"/>
            <a:chExt cx="845819" cy="845819"/>
          </a:xfrm>
        </p:grpSpPr>
        <p:sp>
          <p:nvSpPr>
            <p:cNvPr id="31" name="object 31"/>
            <p:cNvSpPr/>
            <p:nvPr/>
          </p:nvSpPr>
          <p:spPr>
            <a:xfrm>
              <a:off x="5916167" y="4072128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20" h="820420">
                  <a:moveTo>
                    <a:pt x="0" y="409956"/>
                  </a:moveTo>
                  <a:lnTo>
                    <a:pt x="2757" y="362141"/>
                  </a:lnTo>
                  <a:lnTo>
                    <a:pt x="10825" y="315947"/>
                  </a:lnTo>
                  <a:lnTo>
                    <a:pt x="23896" y="271683"/>
                  </a:lnTo>
                  <a:lnTo>
                    <a:pt x="41663" y="229655"/>
                  </a:lnTo>
                  <a:lnTo>
                    <a:pt x="63818" y="190170"/>
                  </a:lnTo>
                  <a:lnTo>
                    <a:pt x="90053" y="153537"/>
                  </a:lnTo>
                  <a:lnTo>
                    <a:pt x="120062" y="120062"/>
                  </a:lnTo>
                  <a:lnTo>
                    <a:pt x="153537" y="90053"/>
                  </a:lnTo>
                  <a:lnTo>
                    <a:pt x="190170" y="63818"/>
                  </a:lnTo>
                  <a:lnTo>
                    <a:pt x="229655" y="41663"/>
                  </a:lnTo>
                  <a:lnTo>
                    <a:pt x="271683" y="23896"/>
                  </a:lnTo>
                  <a:lnTo>
                    <a:pt x="315947" y="10825"/>
                  </a:lnTo>
                  <a:lnTo>
                    <a:pt x="362141" y="2757"/>
                  </a:lnTo>
                  <a:lnTo>
                    <a:pt x="409956" y="0"/>
                  </a:lnTo>
                  <a:lnTo>
                    <a:pt x="457770" y="2757"/>
                  </a:lnTo>
                  <a:lnTo>
                    <a:pt x="503964" y="10825"/>
                  </a:lnTo>
                  <a:lnTo>
                    <a:pt x="548228" y="23896"/>
                  </a:lnTo>
                  <a:lnTo>
                    <a:pt x="590256" y="41663"/>
                  </a:lnTo>
                  <a:lnTo>
                    <a:pt x="629741" y="63818"/>
                  </a:lnTo>
                  <a:lnTo>
                    <a:pt x="666374" y="90053"/>
                  </a:lnTo>
                  <a:lnTo>
                    <a:pt x="699849" y="120062"/>
                  </a:lnTo>
                  <a:lnTo>
                    <a:pt x="729858" y="153537"/>
                  </a:lnTo>
                  <a:lnTo>
                    <a:pt x="756093" y="190170"/>
                  </a:lnTo>
                  <a:lnTo>
                    <a:pt x="778248" y="229655"/>
                  </a:lnTo>
                  <a:lnTo>
                    <a:pt x="796015" y="271683"/>
                  </a:lnTo>
                  <a:lnTo>
                    <a:pt x="809086" y="315947"/>
                  </a:lnTo>
                  <a:lnTo>
                    <a:pt x="817154" y="362141"/>
                  </a:lnTo>
                  <a:lnTo>
                    <a:pt x="819912" y="409956"/>
                  </a:lnTo>
                  <a:lnTo>
                    <a:pt x="817154" y="457770"/>
                  </a:lnTo>
                  <a:lnTo>
                    <a:pt x="809086" y="503964"/>
                  </a:lnTo>
                  <a:lnTo>
                    <a:pt x="796015" y="548228"/>
                  </a:lnTo>
                  <a:lnTo>
                    <a:pt x="778248" y="590256"/>
                  </a:lnTo>
                  <a:lnTo>
                    <a:pt x="756093" y="629741"/>
                  </a:lnTo>
                  <a:lnTo>
                    <a:pt x="729858" y="666374"/>
                  </a:lnTo>
                  <a:lnTo>
                    <a:pt x="699849" y="699849"/>
                  </a:lnTo>
                  <a:lnTo>
                    <a:pt x="666374" y="729858"/>
                  </a:lnTo>
                  <a:lnTo>
                    <a:pt x="629741" y="756093"/>
                  </a:lnTo>
                  <a:lnTo>
                    <a:pt x="590256" y="778248"/>
                  </a:lnTo>
                  <a:lnTo>
                    <a:pt x="548228" y="796015"/>
                  </a:lnTo>
                  <a:lnTo>
                    <a:pt x="503964" y="809086"/>
                  </a:lnTo>
                  <a:lnTo>
                    <a:pt x="457770" y="817154"/>
                  </a:lnTo>
                  <a:lnTo>
                    <a:pt x="409956" y="819912"/>
                  </a:lnTo>
                  <a:lnTo>
                    <a:pt x="362141" y="817154"/>
                  </a:lnTo>
                  <a:lnTo>
                    <a:pt x="315947" y="809086"/>
                  </a:lnTo>
                  <a:lnTo>
                    <a:pt x="271683" y="796015"/>
                  </a:lnTo>
                  <a:lnTo>
                    <a:pt x="229655" y="778248"/>
                  </a:lnTo>
                  <a:lnTo>
                    <a:pt x="190170" y="756093"/>
                  </a:lnTo>
                  <a:lnTo>
                    <a:pt x="153537" y="729858"/>
                  </a:lnTo>
                  <a:lnTo>
                    <a:pt x="120062" y="699849"/>
                  </a:lnTo>
                  <a:lnTo>
                    <a:pt x="90053" y="666374"/>
                  </a:lnTo>
                  <a:lnTo>
                    <a:pt x="63818" y="629741"/>
                  </a:lnTo>
                  <a:lnTo>
                    <a:pt x="41663" y="590256"/>
                  </a:lnTo>
                  <a:lnTo>
                    <a:pt x="23896" y="548228"/>
                  </a:lnTo>
                  <a:lnTo>
                    <a:pt x="10825" y="503964"/>
                  </a:lnTo>
                  <a:lnTo>
                    <a:pt x="2757" y="457770"/>
                  </a:lnTo>
                  <a:lnTo>
                    <a:pt x="0" y="409956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71031" y="4126992"/>
              <a:ext cx="710565" cy="710565"/>
            </a:xfrm>
            <a:custGeom>
              <a:avLst/>
              <a:gdLst/>
              <a:ahLst/>
              <a:cxnLst/>
              <a:rect l="l" t="t" r="r" b="b"/>
              <a:pathLst>
                <a:path w="710565" h="710564">
                  <a:moveTo>
                    <a:pt x="0" y="355091"/>
                  </a:moveTo>
                  <a:lnTo>
                    <a:pt x="3242" y="306913"/>
                  </a:lnTo>
                  <a:lnTo>
                    <a:pt x="12685" y="260702"/>
                  </a:lnTo>
                  <a:lnTo>
                    <a:pt x="27908" y="216884"/>
                  </a:lnTo>
                  <a:lnTo>
                    <a:pt x="48485" y="175880"/>
                  </a:lnTo>
                  <a:lnTo>
                    <a:pt x="73995" y="138116"/>
                  </a:lnTo>
                  <a:lnTo>
                    <a:pt x="104013" y="104012"/>
                  </a:lnTo>
                  <a:lnTo>
                    <a:pt x="138116" y="73995"/>
                  </a:lnTo>
                  <a:lnTo>
                    <a:pt x="175880" y="48485"/>
                  </a:lnTo>
                  <a:lnTo>
                    <a:pt x="216884" y="27908"/>
                  </a:lnTo>
                  <a:lnTo>
                    <a:pt x="260702" y="12685"/>
                  </a:lnTo>
                  <a:lnTo>
                    <a:pt x="306913" y="3242"/>
                  </a:lnTo>
                  <a:lnTo>
                    <a:pt x="355091" y="0"/>
                  </a:lnTo>
                  <a:lnTo>
                    <a:pt x="403270" y="3242"/>
                  </a:lnTo>
                  <a:lnTo>
                    <a:pt x="449481" y="12685"/>
                  </a:lnTo>
                  <a:lnTo>
                    <a:pt x="493299" y="27908"/>
                  </a:lnTo>
                  <a:lnTo>
                    <a:pt x="534303" y="48485"/>
                  </a:lnTo>
                  <a:lnTo>
                    <a:pt x="572067" y="73995"/>
                  </a:lnTo>
                  <a:lnTo>
                    <a:pt x="606170" y="104012"/>
                  </a:lnTo>
                  <a:lnTo>
                    <a:pt x="636188" y="138116"/>
                  </a:lnTo>
                  <a:lnTo>
                    <a:pt x="661698" y="175880"/>
                  </a:lnTo>
                  <a:lnTo>
                    <a:pt x="682275" y="216884"/>
                  </a:lnTo>
                  <a:lnTo>
                    <a:pt x="697498" y="260702"/>
                  </a:lnTo>
                  <a:lnTo>
                    <a:pt x="706941" y="306913"/>
                  </a:lnTo>
                  <a:lnTo>
                    <a:pt x="710184" y="355091"/>
                  </a:lnTo>
                  <a:lnTo>
                    <a:pt x="706941" y="403270"/>
                  </a:lnTo>
                  <a:lnTo>
                    <a:pt x="697498" y="449481"/>
                  </a:lnTo>
                  <a:lnTo>
                    <a:pt x="682275" y="493299"/>
                  </a:lnTo>
                  <a:lnTo>
                    <a:pt x="661698" y="534303"/>
                  </a:lnTo>
                  <a:lnTo>
                    <a:pt x="636188" y="572067"/>
                  </a:lnTo>
                  <a:lnTo>
                    <a:pt x="606170" y="606170"/>
                  </a:lnTo>
                  <a:lnTo>
                    <a:pt x="572067" y="636188"/>
                  </a:lnTo>
                  <a:lnTo>
                    <a:pt x="534303" y="661698"/>
                  </a:lnTo>
                  <a:lnTo>
                    <a:pt x="493299" y="682275"/>
                  </a:lnTo>
                  <a:lnTo>
                    <a:pt x="449481" y="697498"/>
                  </a:lnTo>
                  <a:lnTo>
                    <a:pt x="403270" y="706941"/>
                  </a:lnTo>
                  <a:lnTo>
                    <a:pt x="355091" y="710183"/>
                  </a:lnTo>
                  <a:lnTo>
                    <a:pt x="306913" y="706941"/>
                  </a:lnTo>
                  <a:lnTo>
                    <a:pt x="260702" y="697498"/>
                  </a:lnTo>
                  <a:lnTo>
                    <a:pt x="216884" y="682275"/>
                  </a:lnTo>
                  <a:lnTo>
                    <a:pt x="175880" y="661698"/>
                  </a:lnTo>
                  <a:lnTo>
                    <a:pt x="138116" y="636188"/>
                  </a:lnTo>
                  <a:lnTo>
                    <a:pt x="104012" y="606170"/>
                  </a:lnTo>
                  <a:lnTo>
                    <a:pt x="73995" y="572067"/>
                  </a:lnTo>
                  <a:lnTo>
                    <a:pt x="48485" y="534303"/>
                  </a:lnTo>
                  <a:lnTo>
                    <a:pt x="27908" y="493299"/>
                  </a:lnTo>
                  <a:lnTo>
                    <a:pt x="12685" y="449481"/>
                  </a:lnTo>
                  <a:lnTo>
                    <a:pt x="3242" y="403270"/>
                  </a:lnTo>
                  <a:lnTo>
                    <a:pt x="0" y="355091"/>
                  </a:lnTo>
                  <a:close/>
                </a:path>
              </a:pathLst>
            </a:custGeom>
            <a:ln w="25400">
              <a:solidFill>
                <a:srgbClr val="A8A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042786" y="4249673"/>
            <a:ext cx="5746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Sunset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400" spc="-20" dirty="0">
                <a:latin typeface="Arial MT"/>
                <a:cs typeface="Arial MT"/>
              </a:rPr>
              <a:t>2023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906515" y="5388355"/>
            <a:ext cx="845819" cy="845819"/>
            <a:chOff x="5906515" y="5388355"/>
            <a:chExt cx="845819" cy="845819"/>
          </a:xfrm>
        </p:grpSpPr>
        <p:sp>
          <p:nvSpPr>
            <p:cNvPr id="35" name="object 35"/>
            <p:cNvSpPr/>
            <p:nvPr/>
          </p:nvSpPr>
          <p:spPr>
            <a:xfrm>
              <a:off x="5919215" y="5401055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20" h="820420">
                  <a:moveTo>
                    <a:pt x="0" y="409956"/>
                  </a:moveTo>
                  <a:lnTo>
                    <a:pt x="2757" y="362141"/>
                  </a:lnTo>
                  <a:lnTo>
                    <a:pt x="10825" y="315947"/>
                  </a:lnTo>
                  <a:lnTo>
                    <a:pt x="23896" y="271683"/>
                  </a:lnTo>
                  <a:lnTo>
                    <a:pt x="41663" y="229655"/>
                  </a:lnTo>
                  <a:lnTo>
                    <a:pt x="63818" y="190170"/>
                  </a:lnTo>
                  <a:lnTo>
                    <a:pt x="90053" y="153537"/>
                  </a:lnTo>
                  <a:lnTo>
                    <a:pt x="120062" y="120062"/>
                  </a:lnTo>
                  <a:lnTo>
                    <a:pt x="153537" y="90053"/>
                  </a:lnTo>
                  <a:lnTo>
                    <a:pt x="190170" y="63818"/>
                  </a:lnTo>
                  <a:lnTo>
                    <a:pt x="229655" y="41663"/>
                  </a:lnTo>
                  <a:lnTo>
                    <a:pt x="271683" y="23896"/>
                  </a:lnTo>
                  <a:lnTo>
                    <a:pt x="315947" y="10825"/>
                  </a:lnTo>
                  <a:lnTo>
                    <a:pt x="362141" y="2757"/>
                  </a:lnTo>
                  <a:lnTo>
                    <a:pt x="409956" y="0"/>
                  </a:lnTo>
                  <a:lnTo>
                    <a:pt x="457770" y="2757"/>
                  </a:lnTo>
                  <a:lnTo>
                    <a:pt x="503964" y="10825"/>
                  </a:lnTo>
                  <a:lnTo>
                    <a:pt x="548228" y="23896"/>
                  </a:lnTo>
                  <a:lnTo>
                    <a:pt x="590256" y="41663"/>
                  </a:lnTo>
                  <a:lnTo>
                    <a:pt x="629741" y="63818"/>
                  </a:lnTo>
                  <a:lnTo>
                    <a:pt x="666374" y="90053"/>
                  </a:lnTo>
                  <a:lnTo>
                    <a:pt x="699849" y="120062"/>
                  </a:lnTo>
                  <a:lnTo>
                    <a:pt x="729858" y="153537"/>
                  </a:lnTo>
                  <a:lnTo>
                    <a:pt x="756093" y="190170"/>
                  </a:lnTo>
                  <a:lnTo>
                    <a:pt x="778248" y="229655"/>
                  </a:lnTo>
                  <a:lnTo>
                    <a:pt x="796015" y="271683"/>
                  </a:lnTo>
                  <a:lnTo>
                    <a:pt x="809086" y="315947"/>
                  </a:lnTo>
                  <a:lnTo>
                    <a:pt x="817154" y="362141"/>
                  </a:lnTo>
                  <a:lnTo>
                    <a:pt x="819912" y="409956"/>
                  </a:lnTo>
                  <a:lnTo>
                    <a:pt x="817154" y="457766"/>
                  </a:lnTo>
                  <a:lnTo>
                    <a:pt x="809086" y="503956"/>
                  </a:lnTo>
                  <a:lnTo>
                    <a:pt x="796015" y="548218"/>
                  </a:lnTo>
                  <a:lnTo>
                    <a:pt x="778248" y="590245"/>
                  </a:lnTo>
                  <a:lnTo>
                    <a:pt x="756093" y="629729"/>
                  </a:lnTo>
                  <a:lnTo>
                    <a:pt x="729858" y="666363"/>
                  </a:lnTo>
                  <a:lnTo>
                    <a:pt x="699849" y="699839"/>
                  </a:lnTo>
                  <a:lnTo>
                    <a:pt x="666374" y="729850"/>
                  </a:lnTo>
                  <a:lnTo>
                    <a:pt x="629741" y="756087"/>
                  </a:lnTo>
                  <a:lnTo>
                    <a:pt x="590256" y="778244"/>
                  </a:lnTo>
                  <a:lnTo>
                    <a:pt x="548228" y="796012"/>
                  </a:lnTo>
                  <a:lnTo>
                    <a:pt x="503964" y="809084"/>
                  </a:lnTo>
                  <a:lnTo>
                    <a:pt x="457770" y="817153"/>
                  </a:lnTo>
                  <a:lnTo>
                    <a:pt x="409956" y="819912"/>
                  </a:lnTo>
                  <a:lnTo>
                    <a:pt x="362141" y="817153"/>
                  </a:lnTo>
                  <a:lnTo>
                    <a:pt x="315947" y="809084"/>
                  </a:lnTo>
                  <a:lnTo>
                    <a:pt x="271683" y="796012"/>
                  </a:lnTo>
                  <a:lnTo>
                    <a:pt x="229655" y="778244"/>
                  </a:lnTo>
                  <a:lnTo>
                    <a:pt x="190170" y="756087"/>
                  </a:lnTo>
                  <a:lnTo>
                    <a:pt x="153537" y="729850"/>
                  </a:lnTo>
                  <a:lnTo>
                    <a:pt x="120062" y="699839"/>
                  </a:lnTo>
                  <a:lnTo>
                    <a:pt x="90053" y="666363"/>
                  </a:lnTo>
                  <a:lnTo>
                    <a:pt x="63818" y="629729"/>
                  </a:lnTo>
                  <a:lnTo>
                    <a:pt x="41663" y="590245"/>
                  </a:lnTo>
                  <a:lnTo>
                    <a:pt x="23896" y="548218"/>
                  </a:lnTo>
                  <a:lnTo>
                    <a:pt x="10825" y="503956"/>
                  </a:lnTo>
                  <a:lnTo>
                    <a:pt x="2757" y="457766"/>
                  </a:lnTo>
                  <a:lnTo>
                    <a:pt x="0" y="409956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74079" y="5455919"/>
              <a:ext cx="710565" cy="710565"/>
            </a:xfrm>
            <a:custGeom>
              <a:avLst/>
              <a:gdLst/>
              <a:ahLst/>
              <a:cxnLst/>
              <a:rect l="l" t="t" r="r" b="b"/>
              <a:pathLst>
                <a:path w="710565" h="710564">
                  <a:moveTo>
                    <a:pt x="0" y="355091"/>
                  </a:moveTo>
                  <a:lnTo>
                    <a:pt x="3242" y="306907"/>
                  </a:lnTo>
                  <a:lnTo>
                    <a:pt x="12685" y="260693"/>
                  </a:lnTo>
                  <a:lnTo>
                    <a:pt x="27908" y="216873"/>
                  </a:lnTo>
                  <a:lnTo>
                    <a:pt x="48485" y="175869"/>
                  </a:lnTo>
                  <a:lnTo>
                    <a:pt x="73995" y="138105"/>
                  </a:lnTo>
                  <a:lnTo>
                    <a:pt x="104013" y="104003"/>
                  </a:lnTo>
                  <a:lnTo>
                    <a:pt x="138116" y="73987"/>
                  </a:lnTo>
                  <a:lnTo>
                    <a:pt x="175880" y="48480"/>
                  </a:lnTo>
                  <a:lnTo>
                    <a:pt x="216884" y="27904"/>
                  </a:lnTo>
                  <a:lnTo>
                    <a:pt x="260702" y="12684"/>
                  </a:lnTo>
                  <a:lnTo>
                    <a:pt x="306913" y="3241"/>
                  </a:lnTo>
                  <a:lnTo>
                    <a:pt x="355092" y="0"/>
                  </a:lnTo>
                  <a:lnTo>
                    <a:pt x="403270" y="3241"/>
                  </a:lnTo>
                  <a:lnTo>
                    <a:pt x="449481" y="12684"/>
                  </a:lnTo>
                  <a:lnTo>
                    <a:pt x="493299" y="27904"/>
                  </a:lnTo>
                  <a:lnTo>
                    <a:pt x="534303" y="48480"/>
                  </a:lnTo>
                  <a:lnTo>
                    <a:pt x="572067" y="73987"/>
                  </a:lnTo>
                  <a:lnTo>
                    <a:pt x="606171" y="104003"/>
                  </a:lnTo>
                  <a:lnTo>
                    <a:pt x="636188" y="138105"/>
                  </a:lnTo>
                  <a:lnTo>
                    <a:pt x="661698" y="175869"/>
                  </a:lnTo>
                  <a:lnTo>
                    <a:pt x="682275" y="216873"/>
                  </a:lnTo>
                  <a:lnTo>
                    <a:pt x="697498" y="260693"/>
                  </a:lnTo>
                  <a:lnTo>
                    <a:pt x="706941" y="306907"/>
                  </a:lnTo>
                  <a:lnTo>
                    <a:pt x="710184" y="355091"/>
                  </a:lnTo>
                  <a:lnTo>
                    <a:pt x="706941" y="403276"/>
                  </a:lnTo>
                  <a:lnTo>
                    <a:pt x="697498" y="449490"/>
                  </a:lnTo>
                  <a:lnTo>
                    <a:pt x="682275" y="493310"/>
                  </a:lnTo>
                  <a:lnTo>
                    <a:pt x="661698" y="534314"/>
                  </a:lnTo>
                  <a:lnTo>
                    <a:pt x="636188" y="572078"/>
                  </a:lnTo>
                  <a:lnTo>
                    <a:pt x="606171" y="606180"/>
                  </a:lnTo>
                  <a:lnTo>
                    <a:pt x="572067" y="636196"/>
                  </a:lnTo>
                  <a:lnTo>
                    <a:pt x="534303" y="661703"/>
                  </a:lnTo>
                  <a:lnTo>
                    <a:pt x="493299" y="682279"/>
                  </a:lnTo>
                  <a:lnTo>
                    <a:pt x="449481" y="697499"/>
                  </a:lnTo>
                  <a:lnTo>
                    <a:pt x="403270" y="706942"/>
                  </a:lnTo>
                  <a:lnTo>
                    <a:pt x="355092" y="710183"/>
                  </a:lnTo>
                  <a:lnTo>
                    <a:pt x="306913" y="706942"/>
                  </a:lnTo>
                  <a:lnTo>
                    <a:pt x="260702" y="697499"/>
                  </a:lnTo>
                  <a:lnTo>
                    <a:pt x="216884" y="682279"/>
                  </a:lnTo>
                  <a:lnTo>
                    <a:pt x="175880" y="661703"/>
                  </a:lnTo>
                  <a:lnTo>
                    <a:pt x="138116" y="636196"/>
                  </a:lnTo>
                  <a:lnTo>
                    <a:pt x="104013" y="606180"/>
                  </a:lnTo>
                  <a:lnTo>
                    <a:pt x="73995" y="572078"/>
                  </a:lnTo>
                  <a:lnTo>
                    <a:pt x="48485" y="534314"/>
                  </a:lnTo>
                  <a:lnTo>
                    <a:pt x="27908" y="493310"/>
                  </a:lnTo>
                  <a:lnTo>
                    <a:pt x="12685" y="449490"/>
                  </a:lnTo>
                  <a:lnTo>
                    <a:pt x="3242" y="403276"/>
                  </a:lnTo>
                  <a:lnTo>
                    <a:pt x="0" y="355091"/>
                  </a:lnTo>
                  <a:close/>
                </a:path>
              </a:pathLst>
            </a:custGeom>
            <a:ln w="25400">
              <a:solidFill>
                <a:srgbClr val="5F9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034532" y="5581903"/>
            <a:ext cx="5746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Arial MT"/>
                <a:cs typeface="Arial MT"/>
              </a:rPr>
              <a:t>Sunset 2023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79084" y="2715260"/>
            <a:ext cx="842644" cy="842644"/>
            <a:chOff x="5879084" y="2715260"/>
            <a:chExt cx="842644" cy="842644"/>
          </a:xfrm>
        </p:grpSpPr>
        <p:sp>
          <p:nvSpPr>
            <p:cNvPr id="39" name="object 39"/>
            <p:cNvSpPr/>
            <p:nvPr/>
          </p:nvSpPr>
          <p:spPr>
            <a:xfrm>
              <a:off x="5891784" y="2727960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5">
                  <a:moveTo>
                    <a:pt x="0" y="408431"/>
                  </a:moveTo>
                  <a:lnTo>
                    <a:pt x="2748" y="360803"/>
                  </a:lnTo>
                  <a:lnTo>
                    <a:pt x="10787" y="314788"/>
                  </a:lnTo>
                  <a:lnTo>
                    <a:pt x="23813" y="270692"/>
                  </a:lnTo>
                  <a:lnTo>
                    <a:pt x="41516" y="228822"/>
                  </a:lnTo>
                  <a:lnTo>
                    <a:pt x="63592" y="189484"/>
                  </a:lnTo>
                  <a:lnTo>
                    <a:pt x="89733" y="152986"/>
                  </a:lnTo>
                  <a:lnTo>
                    <a:pt x="119633" y="119633"/>
                  </a:lnTo>
                  <a:lnTo>
                    <a:pt x="152986" y="89733"/>
                  </a:lnTo>
                  <a:lnTo>
                    <a:pt x="189484" y="63592"/>
                  </a:lnTo>
                  <a:lnTo>
                    <a:pt x="228822" y="41516"/>
                  </a:lnTo>
                  <a:lnTo>
                    <a:pt x="270692" y="23813"/>
                  </a:lnTo>
                  <a:lnTo>
                    <a:pt x="314788" y="10787"/>
                  </a:lnTo>
                  <a:lnTo>
                    <a:pt x="360803" y="2748"/>
                  </a:lnTo>
                  <a:lnTo>
                    <a:pt x="408431" y="0"/>
                  </a:lnTo>
                  <a:lnTo>
                    <a:pt x="456060" y="2748"/>
                  </a:lnTo>
                  <a:lnTo>
                    <a:pt x="502075" y="10787"/>
                  </a:lnTo>
                  <a:lnTo>
                    <a:pt x="546171" y="23813"/>
                  </a:lnTo>
                  <a:lnTo>
                    <a:pt x="588041" y="41516"/>
                  </a:lnTo>
                  <a:lnTo>
                    <a:pt x="627379" y="63592"/>
                  </a:lnTo>
                  <a:lnTo>
                    <a:pt x="663877" y="89733"/>
                  </a:lnTo>
                  <a:lnTo>
                    <a:pt x="697229" y="119633"/>
                  </a:lnTo>
                  <a:lnTo>
                    <a:pt x="727130" y="152986"/>
                  </a:lnTo>
                  <a:lnTo>
                    <a:pt x="753271" y="189484"/>
                  </a:lnTo>
                  <a:lnTo>
                    <a:pt x="775347" y="228822"/>
                  </a:lnTo>
                  <a:lnTo>
                    <a:pt x="793050" y="270692"/>
                  </a:lnTo>
                  <a:lnTo>
                    <a:pt x="806076" y="314788"/>
                  </a:lnTo>
                  <a:lnTo>
                    <a:pt x="814115" y="360803"/>
                  </a:lnTo>
                  <a:lnTo>
                    <a:pt x="816863" y="408431"/>
                  </a:lnTo>
                  <a:lnTo>
                    <a:pt x="814115" y="456060"/>
                  </a:lnTo>
                  <a:lnTo>
                    <a:pt x="806076" y="502075"/>
                  </a:lnTo>
                  <a:lnTo>
                    <a:pt x="793050" y="546171"/>
                  </a:lnTo>
                  <a:lnTo>
                    <a:pt x="775347" y="588041"/>
                  </a:lnTo>
                  <a:lnTo>
                    <a:pt x="753271" y="627379"/>
                  </a:lnTo>
                  <a:lnTo>
                    <a:pt x="727130" y="663877"/>
                  </a:lnTo>
                  <a:lnTo>
                    <a:pt x="697229" y="697229"/>
                  </a:lnTo>
                  <a:lnTo>
                    <a:pt x="663877" y="727130"/>
                  </a:lnTo>
                  <a:lnTo>
                    <a:pt x="627379" y="753271"/>
                  </a:lnTo>
                  <a:lnTo>
                    <a:pt x="588041" y="775347"/>
                  </a:lnTo>
                  <a:lnTo>
                    <a:pt x="546171" y="793050"/>
                  </a:lnTo>
                  <a:lnTo>
                    <a:pt x="502075" y="806076"/>
                  </a:lnTo>
                  <a:lnTo>
                    <a:pt x="456060" y="814115"/>
                  </a:lnTo>
                  <a:lnTo>
                    <a:pt x="408431" y="816863"/>
                  </a:lnTo>
                  <a:lnTo>
                    <a:pt x="360803" y="814115"/>
                  </a:lnTo>
                  <a:lnTo>
                    <a:pt x="314788" y="806076"/>
                  </a:lnTo>
                  <a:lnTo>
                    <a:pt x="270692" y="793050"/>
                  </a:lnTo>
                  <a:lnTo>
                    <a:pt x="228822" y="775347"/>
                  </a:lnTo>
                  <a:lnTo>
                    <a:pt x="189484" y="753271"/>
                  </a:lnTo>
                  <a:lnTo>
                    <a:pt x="152986" y="727130"/>
                  </a:lnTo>
                  <a:lnTo>
                    <a:pt x="119633" y="697230"/>
                  </a:lnTo>
                  <a:lnTo>
                    <a:pt x="89733" y="663877"/>
                  </a:lnTo>
                  <a:lnTo>
                    <a:pt x="63592" y="627379"/>
                  </a:lnTo>
                  <a:lnTo>
                    <a:pt x="41516" y="588041"/>
                  </a:lnTo>
                  <a:lnTo>
                    <a:pt x="23813" y="546171"/>
                  </a:lnTo>
                  <a:lnTo>
                    <a:pt x="10787" y="502075"/>
                  </a:lnTo>
                  <a:lnTo>
                    <a:pt x="2748" y="456060"/>
                  </a:lnTo>
                  <a:lnTo>
                    <a:pt x="0" y="4084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46648" y="2782824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90" h="707389">
                  <a:moveTo>
                    <a:pt x="0" y="353567"/>
                  </a:moveTo>
                  <a:lnTo>
                    <a:pt x="3226" y="305579"/>
                  </a:lnTo>
                  <a:lnTo>
                    <a:pt x="12625" y="259556"/>
                  </a:lnTo>
                  <a:lnTo>
                    <a:pt x="27777" y="215919"/>
                  </a:lnTo>
                  <a:lnTo>
                    <a:pt x="48259" y="175090"/>
                  </a:lnTo>
                  <a:lnTo>
                    <a:pt x="73653" y="137489"/>
                  </a:lnTo>
                  <a:lnTo>
                    <a:pt x="103536" y="103536"/>
                  </a:lnTo>
                  <a:lnTo>
                    <a:pt x="137489" y="73653"/>
                  </a:lnTo>
                  <a:lnTo>
                    <a:pt x="175090" y="48259"/>
                  </a:lnTo>
                  <a:lnTo>
                    <a:pt x="215919" y="27777"/>
                  </a:lnTo>
                  <a:lnTo>
                    <a:pt x="259556" y="12625"/>
                  </a:lnTo>
                  <a:lnTo>
                    <a:pt x="305579" y="3226"/>
                  </a:lnTo>
                  <a:lnTo>
                    <a:pt x="353567" y="0"/>
                  </a:lnTo>
                  <a:lnTo>
                    <a:pt x="401556" y="3226"/>
                  </a:lnTo>
                  <a:lnTo>
                    <a:pt x="447579" y="12625"/>
                  </a:lnTo>
                  <a:lnTo>
                    <a:pt x="491216" y="27777"/>
                  </a:lnTo>
                  <a:lnTo>
                    <a:pt x="532045" y="48259"/>
                  </a:lnTo>
                  <a:lnTo>
                    <a:pt x="569646" y="73653"/>
                  </a:lnTo>
                  <a:lnTo>
                    <a:pt x="603599" y="103536"/>
                  </a:lnTo>
                  <a:lnTo>
                    <a:pt x="633482" y="137489"/>
                  </a:lnTo>
                  <a:lnTo>
                    <a:pt x="658876" y="175090"/>
                  </a:lnTo>
                  <a:lnTo>
                    <a:pt x="679358" y="215919"/>
                  </a:lnTo>
                  <a:lnTo>
                    <a:pt x="694510" y="259556"/>
                  </a:lnTo>
                  <a:lnTo>
                    <a:pt x="703909" y="305579"/>
                  </a:lnTo>
                  <a:lnTo>
                    <a:pt x="707135" y="353567"/>
                  </a:lnTo>
                  <a:lnTo>
                    <a:pt x="703909" y="401556"/>
                  </a:lnTo>
                  <a:lnTo>
                    <a:pt x="694510" y="447579"/>
                  </a:lnTo>
                  <a:lnTo>
                    <a:pt x="679358" y="491216"/>
                  </a:lnTo>
                  <a:lnTo>
                    <a:pt x="658875" y="532045"/>
                  </a:lnTo>
                  <a:lnTo>
                    <a:pt x="633482" y="569646"/>
                  </a:lnTo>
                  <a:lnTo>
                    <a:pt x="603599" y="603599"/>
                  </a:lnTo>
                  <a:lnTo>
                    <a:pt x="569646" y="633482"/>
                  </a:lnTo>
                  <a:lnTo>
                    <a:pt x="532045" y="658876"/>
                  </a:lnTo>
                  <a:lnTo>
                    <a:pt x="491216" y="679358"/>
                  </a:lnTo>
                  <a:lnTo>
                    <a:pt x="447579" y="694510"/>
                  </a:lnTo>
                  <a:lnTo>
                    <a:pt x="401556" y="703909"/>
                  </a:lnTo>
                  <a:lnTo>
                    <a:pt x="353567" y="707136"/>
                  </a:lnTo>
                  <a:lnTo>
                    <a:pt x="305579" y="703909"/>
                  </a:lnTo>
                  <a:lnTo>
                    <a:pt x="259556" y="694510"/>
                  </a:lnTo>
                  <a:lnTo>
                    <a:pt x="215919" y="679358"/>
                  </a:lnTo>
                  <a:lnTo>
                    <a:pt x="175090" y="658876"/>
                  </a:lnTo>
                  <a:lnTo>
                    <a:pt x="137489" y="633482"/>
                  </a:lnTo>
                  <a:lnTo>
                    <a:pt x="103536" y="603599"/>
                  </a:lnTo>
                  <a:lnTo>
                    <a:pt x="73653" y="569646"/>
                  </a:lnTo>
                  <a:lnTo>
                    <a:pt x="48259" y="532045"/>
                  </a:lnTo>
                  <a:lnTo>
                    <a:pt x="27777" y="491216"/>
                  </a:lnTo>
                  <a:lnTo>
                    <a:pt x="12625" y="447579"/>
                  </a:lnTo>
                  <a:lnTo>
                    <a:pt x="3226" y="401556"/>
                  </a:lnTo>
                  <a:lnTo>
                    <a:pt x="0" y="353567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25641" y="2899994"/>
            <a:ext cx="57467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 MT"/>
                <a:cs typeface="Arial MT"/>
              </a:rPr>
              <a:t>Sunset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400" spc="-20" dirty="0">
                <a:latin typeface="Arial MT"/>
                <a:cs typeface="Arial MT"/>
              </a:rPr>
              <a:t>2023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29598" y="2285237"/>
            <a:ext cx="12693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24545" y="2522677"/>
            <a:ext cx="28765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9" grpId="0"/>
      <p:bldP spid="20" grpId="0"/>
      <p:bldP spid="21" grpId="0"/>
      <p:bldP spid="22" grpId="0"/>
      <p:bldP spid="29" grpId="0"/>
      <p:bldP spid="33" grpId="0"/>
      <p:bldP spid="37" grpId="0"/>
      <p:bldP spid="41" grpId="0"/>
      <p:bldP spid="42" grpId="0"/>
      <p:bldP spid="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50838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comparison</a:t>
            </a:r>
            <a:r>
              <a:rPr sz="20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different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solutions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7155" y="2331720"/>
            <a:ext cx="8422640" cy="31120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57590" y="4325873"/>
            <a:ext cx="4838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&gt;110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5938" y="4325873"/>
            <a:ext cx="2514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61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1865" y="431215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7132" y="3690366"/>
            <a:ext cx="6172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7825" algn="l"/>
              </a:tabLst>
            </a:pPr>
            <a:r>
              <a:rPr sz="1600" spc="-25" dirty="0">
                <a:latin typeface="Arial MT"/>
                <a:cs typeface="Arial MT"/>
              </a:rPr>
              <a:t>55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-25" dirty="0">
                <a:latin typeface="Arial MT"/>
                <a:cs typeface="Arial MT"/>
              </a:rPr>
              <a:t>48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0026" y="3675379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3590" y="2569286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Arial MT"/>
                <a:cs typeface="Arial MT"/>
              </a:rPr>
              <a:t>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0009" y="2569286"/>
            <a:ext cx="37084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5" dirty="0">
                <a:solidFill>
                  <a:schemeClr val="bg1"/>
                </a:solidFill>
                <a:latin typeface="Arial MT"/>
                <a:cs typeface="Arial MT"/>
              </a:rPr>
              <a:t>&gt;60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3781" y="4919217"/>
            <a:ext cx="4838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latin typeface="Arial MT"/>
                <a:cs typeface="Arial MT"/>
              </a:rPr>
              <a:t>&gt;750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3181" y="4898847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9691" y="3120389"/>
            <a:ext cx="2520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15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7242" y="3118485"/>
            <a:ext cx="47688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1500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94395" y="3682746"/>
            <a:ext cx="2514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54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54569" y="367080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76054" y="3690569"/>
            <a:ext cx="48387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&gt;160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56253" y="4919217"/>
            <a:ext cx="363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358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80026" y="4904943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68239" y="2588132"/>
            <a:ext cx="1263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Flows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2109" y="3034664"/>
            <a:ext cx="129286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FFFFFF"/>
                </a:solidFill>
                <a:latin typeface="Arial"/>
                <a:cs typeface="Arial"/>
              </a:rPr>
              <a:t>Flow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14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74741" y="3602558"/>
            <a:ext cx="18484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PPI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Indicators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99328" y="4280661"/>
            <a:ext cx="15989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Correction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84540" y="5962599"/>
            <a:ext cx="2117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Signavio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Insights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0700" y="5662676"/>
            <a:ext cx="168655" cy="16865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6795" y="5982715"/>
            <a:ext cx="168655" cy="16865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604" y="5662676"/>
            <a:ext cx="168655" cy="16865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384540" y="5647435"/>
            <a:ext cx="3334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Signavio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Insights,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discovery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edition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7224" y="5647435"/>
            <a:ext cx="2905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Discovery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(for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ERP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systems)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99328" y="4849114"/>
            <a:ext cx="15989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47345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Innovation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604" y="5982715"/>
            <a:ext cx="168655" cy="168656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57224" y="5962599"/>
            <a:ext cx="3456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Innovation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Optimization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Pathfinder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on </a:t>
            </a:r>
            <a:r>
              <a:rPr sz="1200" dirty="0">
                <a:latin typeface="Arial MT"/>
                <a:cs typeface="Arial MT"/>
              </a:rPr>
              <a:t>Spotlight</a:t>
            </a:r>
            <a:r>
              <a:rPr sz="1200" spc="-9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 S/4HANA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 ERP </a:t>
            </a:r>
            <a:r>
              <a:rPr sz="1200" spc="-10" dirty="0">
                <a:latin typeface="Arial MT"/>
                <a:cs typeface="Arial MT"/>
              </a:rPr>
              <a:t>systems)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54848" y="1409191"/>
            <a:ext cx="3469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940" marR="5080" indent="-7778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Signavio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Insights,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discovery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edition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6031" y="1255216"/>
            <a:ext cx="4502150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Discovery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Arial MT"/>
                <a:cs typeface="Arial MT"/>
              </a:rPr>
              <a:t>formerly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known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Scenario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Recommendations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97623" y="2002535"/>
            <a:ext cx="4778375" cy="0"/>
          </a:xfrm>
          <a:custGeom>
            <a:avLst/>
            <a:gdLst/>
            <a:ahLst/>
            <a:cxnLst/>
            <a:rect l="l" t="t" r="r" b="b"/>
            <a:pathLst>
              <a:path w="4778375">
                <a:moveTo>
                  <a:pt x="0" y="0"/>
                </a:moveTo>
                <a:lnTo>
                  <a:pt x="4778248" y="0"/>
                </a:lnTo>
              </a:path>
            </a:pathLst>
          </a:custGeom>
          <a:ln w="25400">
            <a:solidFill>
              <a:srgbClr val="008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1208" y="2002535"/>
            <a:ext cx="4778375" cy="0"/>
          </a:xfrm>
          <a:custGeom>
            <a:avLst/>
            <a:gdLst/>
            <a:ahLst/>
            <a:cxnLst/>
            <a:rect l="l" t="t" r="r" b="b"/>
            <a:pathLst>
              <a:path w="4778375">
                <a:moveTo>
                  <a:pt x="0" y="0"/>
                </a:moveTo>
                <a:lnTo>
                  <a:pt x="4778247" y="0"/>
                </a:lnTo>
              </a:path>
            </a:pathLst>
          </a:custGeom>
          <a:ln w="254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/>
      <p:bldP spid="31" grpId="0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2235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4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dirty="0"/>
              <a:t>Process</a:t>
            </a:r>
            <a:r>
              <a:rPr spc="-45" dirty="0"/>
              <a:t> </a:t>
            </a:r>
            <a:r>
              <a:rPr dirty="0"/>
              <a:t>Insights,</a:t>
            </a:r>
            <a:r>
              <a:rPr spc="-50" dirty="0"/>
              <a:t> </a:t>
            </a:r>
            <a:r>
              <a:rPr dirty="0"/>
              <a:t>discovery</a:t>
            </a:r>
            <a:r>
              <a:rPr spc="-15" dirty="0"/>
              <a:t> </a:t>
            </a:r>
            <a:r>
              <a:rPr spc="-10" dirty="0"/>
              <a:t>edition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Special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features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55977" y="1999233"/>
            <a:ext cx="8431530" cy="4185920"/>
            <a:chOff x="1855977" y="1999233"/>
            <a:chExt cx="8431530" cy="4185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2327" y="2005583"/>
              <a:ext cx="8418576" cy="41727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59152" y="2002408"/>
              <a:ext cx="8425180" cy="4179570"/>
            </a:xfrm>
            <a:custGeom>
              <a:avLst/>
              <a:gdLst/>
              <a:ahLst/>
              <a:cxnLst/>
              <a:rect l="l" t="t" r="r" b="b"/>
              <a:pathLst>
                <a:path w="8425180" h="4179570">
                  <a:moveTo>
                    <a:pt x="0" y="4179062"/>
                  </a:moveTo>
                  <a:lnTo>
                    <a:pt x="8424926" y="4179062"/>
                  </a:lnTo>
                  <a:lnTo>
                    <a:pt x="8424926" y="0"/>
                  </a:lnTo>
                  <a:lnTo>
                    <a:pt x="0" y="0"/>
                  </a:lnTo>
                  <a:lnTo>
                    <a:pt x="0" y="41790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54168" y="2938940"/>
              <a:ext cx="792480" cy="367030"/>
            </a:xfrm>
            <a:custGeom>
              <a:avLst/>
              <a:gdLst/>
              <a:ahLst/>
              <a:cxnLst/>
              <a:rect l="l" t="t" r="r" b="b"/>
              <a:pathLst>
                <a:path w="792479" h="367029">
                  <a:moveTo>
                    <a:pt x="37169" y="0"/>
                  </a:moveTo>
                  <a:lnTo>
                    <a:pt x="32351" y="3517"/>
                  </a:lnTo>
                  <a:lnTo>
                    <a:pt x="0" y="211356"/>
                  </a:lnTo>
                  <a:lnTo>
                    <a:pt x="3605" y="216114"/>
                  </a:lnTo>
                  <a:lnTo>
                    <a:pt x="13791" y="217525"/>
                  </a:lnTo>
                  <a:lnTo>
                    <a:pt x="18470" y="214109"/>
                  </a:lnTo>
                  <a:lnTo>
                    <a:pt x="47025" y="31601"/>
                  </a:lnTo>
                  <a:lnTo>
                    <a:pt x="77706" y="86638"/>
                  </a:lnTo>
                  <a:lnTo>
                    <a:pt x="110824" y="135384"/>
                  </a:lnTo>
                  <a:lnTo>
                    <a:pt x="146147" y="178211"/>
                  </a:lnTo>
                  <a:lnTo>
                    <a:pt x="183245" y="215489"/>
                  </a:lnTo>
                  <a:lnTo>
                    <a:pt x="221687" y="247591"/>
                  </a:lnTo>
                  <a:lnTo>
                    <a:pt x="261041" y="274887"/>
                  </a:lnTo>
                  <a:lnTo>
                    <a:pt x="300876" y="297749"/>
                  </a:lnTo>
                  <a:lnTo>
                    <a:pt x="340762" y="316546"/>
                  </a:lnTo>
                  <a:lnTo>
                    <a:pt x="380268" y="331652"/>
                  </a:lnTo>
                  <a:lnTo>
                    <a:pt x="418962" y="343436"/>
                  </a:lnTo>
                  <a:lnTo>
                    <a:pt x="456414" y="352269"/>
                  </a:lnTo>
                  <a:lnTo>
                    <a:pt x="540821" y="364318"/>
                  </a:lnTo>
                  <a:lnTo>
                    <a:pt x="589617" y="366948"/>
                  </a:lnTo>
                  <a:lnTo>
                    <a:pt x="638428" y="366420"/>
                  </a:lnTo>
                  <a:lnTo>
                    <a:pt x="687101" y="362738"/>
                  </a:lnTo>
                  <a:lnTo>
                    <a:pt x="735483" y="355910"/>
                  </a:lnTo>
                  <a:lnTo>
                    <a:pt x="785745" y="345125"/>
                  </a:lnTo>
                  <a:lnTo>
                    <a:pt x="791893" y="335430"/>
                  </a:lnTo>
                  <a:lnTo>
                    <a:pt x="786570" y="328139"/>
                  </a:lnTo>
                  <a:lnTo>
                    <a:pt x="782665" y="326721"/>
                  </a:lnTo>
                  <a:lnTo>
                    <a:pt x="732192" y="337344"/>
                  </a:lnTo>
                  <a:lnTo>
                    <a:pt x="685003" y="343996"/>
                  </a:lnTo>
                  <a:lnTo>
                    <a:pt x="637533" y="347577"/>
                  </a:lnTo>
                  <a:lnTo>
                    <a:pt x="589932" y="348082"/>
                  </a:lnTo>
                  <a:lnTo>
                    <a:pt x="542349" y="345503"/>
                  </a:lnTo>
                  <a:lnTo>
                    <a:pt x="494934" y="339836"/>
                  </a:lnTo>
                  <a:lnTo>
                    <a:pt x="424068" y="325250"/>
                  </a:lnTo>
                  <a:lnTo>
                    <a:pt x="386622" y="313849"/>
                  </a:lnTo>
                  <a:lnTo>
                    <a:pt x="348390" y="299232"/>
                  </a:lnTo>
                  <a:lnTo>
                    <a:pt x="309788" y="281039"/>
                  </a:lnTo>
                  <a:lnTo>
                    <a:pt x="271233" y="258911"/>
                  </a:lnTo>
                  <a:lnTo>
                    <a:pt x="233139" y="232489"/>
                  </a:lnTo>
                  <a:lnTo>
                    <a:pt x="195925" y="201414"/>
                  </a:lnTo>
                  <a:lnTo>
                    <a:pt x="160006" y="165327"/>
                  </a:lnTo>
                  <a:lnTo>
                    <a:pt x="125798" y="123868"/>
                  </a:lnTo>
                  <a:lnTo>
                    <a:pt x="93717" y="76680"/>
                  </a:lnTo>
                  <a:lnTo>
                    <a:pt x="64181" y="23403"/>
                  </a:lnTo>
                  <a:lnTo>
                    <a:pt x="242090" y="50938"/>
                  </a:lnTo>
                  <a:lnTo>
                    <a:pt x="246841" y="47323"/>
                  </a:lnTo>
                  <a:lnTo>
                    <a:pt x="248261" y="37146"/>
                  </a:lnTo>
                  <a:lnTo>
                    <a:pt x="244857" y="32484"/>
                  </a:lnTo>
                  <a:lnTo>
                    <a:pt x="37169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54168" y="2938940"/>
              <a:ext cx="792480" cy="367030"/>
            </a:xfrm>
            <a:custGeom>
              <a:avLst/>
              <a:gdLst/>
              <a:ahLst/>
              <a:cxnLst/>
              <a:rect l="l" t="t" r="r" b="b"/>
              <a:pathLst>
                <a:path w="792479" h="367029">
                  <a:moveTo>
                    <a:pt x="786762" y="344387"/>
                  </a:moveTo>
                  <a:lnTo>
                    <a:pt x="790954" y="341337"/>
                  </a:lnTo>
                  <a:lnTo>
                    <a:pt x="791893" y="335430"/>
                  </a:lnTo>
                  <a:lnTo>
                    <a:pt x="788825" y="331228"/>
                  </a:lnTo>
                  <a:lnTo>
                    <a:pt x="786570" y="328139"/>
                  </a:lnTo>
                  <a:lnTo>
                    <a:pt x="782665" y="326721"/>
                  </a:lnTo>
                  <a:lnTo>
                    <a:pt x="778951" y="327628"/>
                  </a:lnTo>
                  <a:lnTo>
                    <a:pt x="732192" y="337344"/>
                  </a:lnTo>
                  <a:lnTo>
                    <a:pt x="685003" y="343996"/>
                  </a:lnTo>
                  <a:lnTo>
                    <a:pt x="637533" y="347577"/>
                  </a:lnTo>
                  <a:lnTo>
                    <a:pt x="589932" y="348082"/>
                  </a:lnTo>
                  <a:lnTo>
                    <a:pt x="542349" y="345503"/>
                  </a:lnTo>
                  <a:lnTo>
                    <a:pt x="494934" y="339836"/>
                  </a:lnTo>
                  <a:lnTo>
                    <a:pt x="424068" y="325250"/>
                  </a:lnTo>
                  <a:lnTo>
                    <a:pt x="386622" y="313849"/>
                  </a:lnTo>
                  <a:lnTo>
                    <a:pt x="348390" y="299232"/>
                  </a:lnTo>
                  <a:lnTo>
                    <a:pt x="309788" y="281039"/>
                  </a:lnTo>
                  <a:lnTo>
                    <a:pt x="271233" y="258911"/>
                  </a:lnTo>
                  <a:lnTo>
                    <a:pt x="233139" y="232489"/>
                  </a:lnTo>
                  <a:lnTo>
                    <a:pt x="195925" y="201414"/>
                  </a:lnTo>
                  <a:lnTo>
                    <a:pt x="160006" y="165327"/>
                  </a:lnTo>
                  <a:lnTo>
                    <a:pt x="125798" y="123868"/>
                  </a:lnTo>
                  <a:lnTo>
                    <a:pt x="93717" y="76680"/>
                  </a:lnTo>
                  <a:lnTo>
                    <a:pt x="64181" y="23403"/>
                  </a:lnTo>
                  <a:lnTo>
                    <a:pt x="64311" y="23308"/>
                  </a:lnTo>
                  <a:lnTo>
                    <a:pt x="236946" y="50221"/>
                  </a:lnTo>
                  <a:lnTo>
                    <a:pt x="242090" y="50938"/>
                  </a:lnTo>
                  <a:lnTo>
                    <a:pt x="246841" y="47323"/>
                  </a:lnTo>
                  <a:lnTo>
                    <a:pt x="247560" y="42180"/>
                  </a:lnTo>
                  <a:lnTo>
                    <a:pt x="248261" y="37146"/>
                  </a:lnTo>
                  <a:lnTo>
                    <a:pt x="244857" y="32484"/>
                  </a:lnTo>
                  <a:lnTo>
                    <a:pt x="239849" y="31619"/>
                  </a:lnTo>
                  <a:lnTo>
                    <a:pt x="42318" y="811"/>
                  </a:lnTo>
                  <a:lnTo>
                    <a:pt x="37169" y="0"/>
                  </a:lnTo>
                  <a:lnTo>
                    <a:pt x="32351" y="3517"/>
                  </a:lnTo>
                  <a:lnTo>
                    <a:pt x="31552" y="8671"/>
                  </a:lnTo>
                  <a:lnTo>
                    <a:pt x="721" y="206210"/>
                  </a:lnTo>
                  <a:lnTo>
                    <a:pt x="0" y="211356"/>
                  </a:lnTo>
                  <a:lnTo>
                    <a:pt x="3605" y="216114"/>
                  </a:lnTo>
                  <a:lnTo>
                    <a:pt x="8758" y="216824"/>
                  </a:lnTo>
                  <a:lnTo>
                    <a:pt x="13791" y="217525"/>
                  </a:lnTo>
                  <a:lnTo>
                    <a:pt x="18470" y="214109"/>
                  </a:lnTo>
                  <a:lnTo>
                    <a:pt x="19336" y="209101"/>
                  </a:lnTo>
                  <a:lnTo>
                    <a:pt x="47025" y="31601"/>
                  </a:lnTo>
                  <a:lnTo>
                    <a:pt x="77706" y="86638"/>
                  </a:lnTo>
                  <a:lnTo>
                    <a:pt x="110824" y="135384"/>
                  </a:lnTo>
                  <a:lnTo>
                    <a:pt x="146147" y="178211"/>
                  </a:lnTo>
                  <a:lnTo>
                    <a:pt x="183245" y="215489"/>
                  </a:lnTo>
                  <a:lnTo>
                    <a:pt x="221687" y="247591"/>
                  </a:lnTo>
                  <a:lnTo>
                    <a:pt x="261041" y="274887"/>
                  </a:lnTo>
                  <a:lnTo>
                    <a:pt x="300876" y="297749"/>
                  </a:lnTo>
                  <a:lnTo>
                    <a:pt x="340762" y="316546"/>
                  </a:lnTo>
                  <a:lnTo>
                    <a:pt x="380268" y="331652"/>
                  </a:lnTo>
                  <a:lnTo>
                    <a:pt x="418962" y="343436"/>
                  </a:lnTo>
                  <a:lnTo>
                    <a:pt x="456414" y="352269"/>
                  </a:lnTo>
                  <a:lnTo>
                    <a:pt x="540821" y="364318"/>
                  </a:lnTo>
                  <a:lnTo>
                    <a:pt x="589617" y="366948"/>
                  </a:lnTo>
                  <a:lnTo>
                    <a:pt x="638428" y="366420"/>
                  </a:lnTo>
                  <a:lnTo>
                    <a:pt x="687101" y="362738"/>
                  </a:lnTo>
                  <a:lnTo>
                    <a:pt x="735483" y="355910"/>
                  </a:lnTo>
                  <a:lnTo>
                    <a:pt x="783423" y="345941"/>
                  </a:lnTo>
                  <a:lnTo>
                    <a:pt x="785745" y="345125"/>
                  </a:lnTo>
                  <a:lnTo>
                    <a:pt x="786762" y="344387"/>
                  </a:lnTo>
                </a:path>
              </a:pathLst>
            </a:custGeom>
            <a:ln w="1256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18242" y="3119069"/>
            <a:ext cx="157734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Filtering</a:t>
            </a:r>
            <a:r>
              <a:rPr sz="1400" spc="-8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capabilities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056" y="1251585"/>
            <a:ext cx="179832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Same</a:t>
            </a:r>
            <a:r>
              <a:rPr sz="1400" spc="-6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interface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for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 Insights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71044" y="1491535"/>
            <a:ext cx="4354195" cy="4231640"/>
            <a:chOff x="1671044" y="1491535"/>
            <a:chExt cx="4354195" cy="4231640"/>
          </a:xfrm>
        </p:grpSpPr>
        <p:sp>
          <p:nvSpPr>
            <p:cNvPr id="11" name="object 11"/>
            <p:cNvSpPr/>
            <p:nvPr/>
          </p:nvSpPr>
          <p:spPr>
            <a:xfrm>
              <a:off x="1677327" y="1793978"/>
              <a:ext cx="728980" cy="405765"/>
            </a:xfrm>
            <a:custGeom>
              <a:avLst/>
              <a:gdLst/>
              <a:ahLst/>
              <a:cxnLst/>
              <a:rect l="l" t="t" r="r" b="b"/>
              <a:pathLst>
                <a:path w="728980" h="405764">
                  <a:moveTo>
                    <a:pt x="524835" y="403102"/>
                  </a:moveTo>
                  <a:lnTo>
                    <a:pt x="530135" y="405440"/>
                  </a:lnTo>
                  <a:lnTo>
                    <a:pt x="726153" y="329544"/>
                  </a:lnTo>
                  <a:lnTo>
                    <a:pt x="728562" y="324083"/>
                  </a:lnTo>
                  <a:lnTo>
                    <a:pt x="652404" y="128006"/>
                  </a:lnTo>
                  <a:lnTo>
                    <a:pt x="646905" y="125692"/>
                  </a:lnTo>
                  <a:lnTo>
                    <a:pt x="637383" y="129578"/>
                  </a:lnTo>
                  <a:lnTo>
                    <a:pt x="635047" y="134874"/>
                  </a:lnTo>
                  <a:lnTo>
                    <a:pt x="700792" y="304625"/>
                  </a:lnTo>
                  <a:lnTo>
                    <a:pt x="9775" y="0"/>
                  </a:lnTo>
                  <a:lnTo>
                    <a:pt x="4199" y="2132"/>
                  </a:lnTo>
                  <a:lnTo>
                    <a:pt x="2091" y="6910"/>
                  </a:lnTo>
                  <a:lnTo>
                    <a:pt x="0" y="11653"/>
                  </a:lnTo>
                  <a:lnTo>
                    <a:pt x="2169" y="17245"/>
                  </a:lnTo>
                  <a:lnTo>
                    <a:pt x="693065" y="321988"/>
                  </a:lnTo>
                  <a:lnTo>
                    <a:pt x="523265" y="388075"/>
                  </a:lnTo>
                  <a:lnTo>
                    <a:pt x="520953" y="393579"/>
                  </a:lnTo>
                  <a:lnTo>
                    <a:pt x="524835" y="403102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7327" y="1793978"/>
              <a:ext cx="728980" cy="405765"/>
            </a:xfrm>
            <a:custGeom>
              <a:avLst/>
              <a:gdLst/>
              <a:ahLst/>
              <a:cxnLst/>
              <a:rect l="l" t="t" r="r" b="b"/>
              <a:pathLst>
                <a:path w="728980" h="405764">
                  <a:moveTo>
                    <a:pt x="2091" y="6910"/>
                  </a:moveTo>
                  <a:lnTo>
                    <a:pt x="0" y="11653"/>
                  </a:lnTo>
                  <a:lnTo>
                    <a:pt x="2169" y="17245"/>
                  </a:lnTo>
                  <a:lnTo>
                    <a:pt x="6912" y="19337"/>
                  </a:lnTo>
                  <a:lnTo>
                    <a:pt x="693065" y="321988"/>
                  </a:lnTo>
                  <a:lnTo>
                    <a:pt x="693100" y="322132"/>
                  </a:lnTo>
                  <a:lnTo>
                    <a:pt x="528080" y="386122"/>
                  </a:lnTo>
                  <a:lnTo>
                    <a:pt x="523265" y="388075"/>
                  </a:lnTo>
                  <a:lnTo>
                    <a:pt x="520953" y="393579"/>
                  </a:lnTo>
                  <a:lnTo>
                    <a:pt x="522920" y="398395"/>
                  </a:lnTo>
                  <a:lnTo>
                    <a:pt x="524835" y="403102"/>
                  </a:lnTo>
                  <a:lnTo>
                    <a:pt x="530135" y="405440"/>
                  </a:lnTo>
                  <a:lnTo>
                    <a:pt x="534903" y="403681"/>
                  </a:lnTo>
                  <a:lnTo>
                    <a:pt x="721313" y="331401"/>
                  </a:lnTo>
                  <a:lnTo>
                    <a:pt x="726153" y="329544"/>
                  </a:lnTo>
                  <a:lnTo>
                    <a:pt x="728562" y="324083"/>
                  </a:lnTo>
                  <a:lnTo>
                    <a:pt x="726685" y="319221"/>
                  </a:lnTo>
                  <a:lnTo>
                    <a:pt x="654373" y="132827"/>
                  </a:lnTo>
                  <a:lnTo>
                    <a:pt x="652404" y="128006"/>
                  </a:lnTo>
                  <a:lnTo>
                    <a:pt x="646905" y="125692"/>
                  </a:lnTo>
                  <a:lnTo>
                    <a:pt x="642083" y="127660"/>
                  </a:lnTo>
                  <a:lnTo>
                    <a:pt x="637383" y="129578"/>
                  </a:lnTo>
                  <a:lnTo>
                    <a:pt x="635047" y="134874"/>
                  </a:lnTo>
                  <a:lnTo>
                    <a:pt x="636800" y="139638"/>
                  </a:lnTo>
                  <a:lnTo>
                    <a:pt x="700792" y="304625"/>
                  </a:lnTo>
                  <a:lnTo>
                    <a:pt x="700693" y="304752"/>
                  </a:lnTo>
                  <a:lnTo>
                    <a:pt x="14519" y="2092"/>
                  </a:lnTo>
                  <a:lnTo>
                    <a:pt x="9775" y="0"/>
                  </a:lnTo>
                  <a:lnTo>
                    <a:pt x="4199" y="2132"/>
                  </a:lnTo>
                  <a:lnTo>
                    <a:pt x="2091" y="6910"/>
                  </a:lnTo>
                </a:path>
              </a:pathLst>
            </a:custGeom>
            <a:ln w="1256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3196" y="1497154"/>
              <a:ext cx="696595" cy="426720"/>
            </a:xfrm>
            <a:custGeom>
              <a:avLst/>
              <a:gdLst/>
              <a:ahLst/>
              <a:cxnLst/>
              <a:rect l="l" t="t" r="r" b="b"/>
              <a:pathLst>
                <a:path w="696595" h="426719">
                  <a:moveTo>
                    <a:pt x="36248" y="426683"/>
                  </a:moveTo>
                  <a:lnTo>
                    <a:pt x="31943" y="424063"/>
                  </a:lnTo>
                  <a:lnTo>
                    <a:pt x="0" y="234933"/>
                  </a:lnTo>
                  <a:lnTo>
                    <a:pt x="3099" y="230011"/>
                  </a:lnTo>
                  <a:lnTo>
                    <a:pt x="12055" y="227310"/>
                  </a:lnTo>
                  <a:lnTo>
                    <a:pt x="16236" y="229854"/>
                  </a:lnTo>
                  <a:lnTo>
                    <a:pt x="44415" y="395914"/>
                  </a:lnTo>
                  <a:lnTo>
                    <a:pt x="73039" y="335729"/>
                  </a:lnTo>
                  <a:lnTo>
                    <a:pt x="104335" y="282083"/>
                  </a:lnTo>
                  <a:lnTo>
                    <a:pt x="137978" y="234578"/>
                  </a:lnTo>
                  <a:lnTo>
                    <a:pt x="173465" y="192840"/>
                  </a:lnTo>
                  <a:lnTo>
                    <a:pt x="210296" y="156498"/>
                  </a:lnTo>
                  <a:lnTo>
                    <a:pt x="247970" y="125178"/>
                  </a:lnTo>
                  <a:lnTo>
                    <a:pt x="285985" y="98508"/>
                  </a:lnTo>
                  <a:lnTo>
                    <a:pt x="323841" y="76116"/>
                  </a:lnTo>
                  <a:lnTo>
                    <a:pt x="361036" y="57629"/>
                  </a:lnTo>
                  <a:lnTo>
                    <a:pt x="397069" y="42675"/>
                  </a:lnTo>
                  <a:lnTo>
                    <a:pt x="482793" y="16813"/>
                  </a:lnTo>
                  <a:lnTo>
                    <a:pt x="534394" y="6958"/>
                  </a:lnTo>
                  <a:lnTo>
                    <a:pt x="586012" y="1345"/>
                  </a:lnTo>
                  <a:lnTo>
                    <a:pt x="637413" y="0"/>
                  </a:lnTo>
                  <a:lnTo>
                    <a:pt x="690426" y="3392"/>
                  </a:lnTo>
                  <a:lnTo>
                    <a:pt x="691335" y="3940"/>
                  </a:lnTo>
                  <a:lnTo>
                    <a:pt x="695080" y="6210"/>
                  </a:lnTo>
                  <a:lnTo>
                    <a:pt x="696005" y="11583"/>
                  </a:lnTo>
                  <a:lnTo>
                    <a:pt x="691433" y="19097"/>
                  </a:lnTo>
                  <a:lnTo>
                    <a:pt x="688014" y="20949"/>
                  </a:lnTo>
                  <a:lnTo>
                    <a:pt x="635028" y="17742"/>
                  </a:lnTo>
                  <a:lnTo>
                    <a:pt x="584895" y="19064"/>
                  </a:lnTo>
                  <a:lnTo>
                    <a:pt x="534555" y="24549"/>
                  </a:lnTo>
                  <a:lnTo>
                    <a:pt x="484236" y="34173"/>
                  </a:lnTo>
                  <a:lnTo>
                    <a:pt x="434165" y="47911"/>
                  </a:lnTo>
                  <a:lnTo>
                    <a:pt x="366034" y="73780"/>
                  </a:lnTo>
                  <a:lnTo>
                    <a:pt x="330039" y="91668"/>
                  </a:lnTo>
                  <a:lnTo>
                    <a:pt x="293403" y="113337"/>
                  </a:lnTo>
                  <a:lnTo>
                    <a:pt x="256610" y="139150"/>
                  </a:lnTo>
                  <a:lnTo>
                    <a:pt x="220145" y="169466"/>
                  </a:lnTo>
                  <a:lnTo>
                    <a:pt x="184491" y="204646"/>
                  </a:lnTo>
                  <a:lnTo>
                    <a:pt x="150133" y="245050"/>
                  </a:lnTo>
                  <a:lnTo>
                    <a:pt x="117555" y="291039"/>
                  </a:lnTo>
                  <a:lnTo>
                    <a:pt x="87240" y="342973"/>
                  </a:lnTo>
                  <a:lnTo>
                    <a:pt x="59673" y="401212"/>
                  </a:lnTo>
                  <a:lnTo>
                    <a:pt x="216045" y="351350"/>
                  </a:lnTo>
                  <a:lnTo>
                    <a:pt x="220293" y="354070"/>
                  </a:lnTo>
                  <a:lnTo>
                    <a:pt x="221712" y="363353"/>
                  </a:lnTo>
                  <a:lnTo>
                    <a:pt x="218789" y="368157"/>
                  </a:lnTo>
                  <a:lnTo>
                    <a:pt x="36248" y="42668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3196" y="1497154"/>
              <a:ext cx="696595" cy="426720"/>
            </a:xfrm>
            <a:custGeom>
              <a:avLst/>
              <a:gdLst/>
              <a:ahLst/>
              <a:cxnLst/>
              <a:rect l="l" t="t" r="r" b="b"/>
              <a:pathLst>
                <a:path w="696595" h="426719">
                  <a:moveTo>
                    <a:pt x="691335" y="3940"/>
                  </a:moveTo>
                  <a:lnTo>
                    <a:pt x="695080" y="6210"/>
                  </a:lnTo>
                  <a:lnTo>
                    <a:pt x="696005" y="11583"/>
                  </a:lnTo>
                  <a:lnTo>
                    <a:pt x="693370" y="15914"/>
                  </a:lnTo>
                  <a:lnTo>
                    <a:pt x="691433" y="19097"/>
                  </a:lnTo>
                  <a:lnTo>
                    <a:pt x="688014" y="20949"/>
                  </a:lnTo>
                  <a:lnTo>
                    <a:pt x="684726" y="20610"/>
                  </a:lnTo>
                  <a:lnTo>
                    <a:pt x="635028" y="17742"/>
                  </a:lnTo>
                  <a:lnTo>
                    <a:pt x="584895" y="19064"/>
                  </a:lnTo>
                  <a:lnTo>
                    <a:pt x="534555" y="24549"/>
                  </a:lnTo>
                  <a:lnTo>
                    <a:pt x="484236" y="34173"/>
                  </a:lnTo>
                  <a:lnTo>
                    <a:pt x="434165" y="47911"/>
                  </a:lnTo>
                  <a:lnTo>
                    <a:pt x="366034" y="73780"/>
                  </a:lnTo>
                  <a:lnTo>
                    <a:pt x="330039" y="91668"/>
                  </a:lnTo>
                  <a:lnTo>
                    <a:pt x="293403" y="113337"/>
                  </a:lnTo>
                  <a:lnTo>
                    <a:pt x="256610" y="139150"/>
                  </a:lnTo>
                  <a:lnTo>
                    <a:pt x="220145" y="169466"/>
                  </a:lnTo>
                  <a:lnTo>
                    <a:pt x="184491" y="204646"/>
                  </a:lnTo>
                  <a:lnTo>
                    <a:pt x="150133" y="245050"/>
                  </a:lnTo>
                  <a:lnTo>
                    <a:pt x="117555" y="291039"/>
                  </a:lnTo>
                  <a:lnTo>
                    <a:pt x="87240" y="342973"/>
                  </a:lnTo>
                  <a:lnTo>
                    <a:pt x="59673" y="401212"/>
                  </a:lnTo>
                  <a:lnTo>
                    <a:pt x="211523" y="352719"/>
                  </a:lnTo>
                  <a:lnTo>
                    <a:pt x="216045" y="351350"/>
                  </a:lnTo>
                  <a:lnTo>
                    <a:pt x="220293" y="354070"/>
                  </a:lnTo>
                  <a:lnTo>
                    <a:pt x="221011" y="358761"/>
                  </a:lnTo>
                  <a:lnTo>
                    <a:pt x="221712" y="363353"/>
                  </a:lnTo>
                  <a:lnTo>
                    <a:pt x="218789" y="368157"/>
                  </a:lnTo>
                  <a:lnTo>
                    <a:pt x="214389" y="369645"/>
                  </a:lnTo>
                  <a:lnTo>
                    <a:pt x="40773" y="425227"/>
                  </a:lnTo>
                  <a:lnTo>
                    <a:pt x="36248" y="426683"/>
                  </a:lnTo>
                  <a:lnTo>
                    <a:pt x="31943" y="424063"/>
                  </a:lnTo>
                  <a:lnTo>
                    <a:pt x="31154" y="419373"/>
                  </a:lnTo>
                  <a:lnTo>
                    <a:pt x="720" y="239626"/>
                  </a:lnTo>
                  <a:lnTo>
                    <a:pt x="0" y="234933"/>
                  </a:lnTo>
                  <a:lnTo>
                    <a:pt x="3099" y="230011"/>
                  </a:lnTo>
                  <a:lnTo>
                    <a:pt x="7630" y="228648"/>
                  </a:lnTo>
                  <a:lnTo>
                    <a:pt x="12055" y="227310"/>
                  </a:lnTo>
                  <a:lnTo>
                    <a:pt x="16236" y="229854"/>
                  </a:lnTo>
                  <a:lnTo>
                    <a:pt x="17082" y="234400"/>
                  </a:lnTo>
                  <a:lnTo>
                    <a:pt x="44415" y="395914"/>
                  </a:lnTo>
                  <a:lnTo>
                    <a:pt x="73039" y="335729"/>
                  </a:lnTo>
                  <a:lnTo>
                    <a:pt x="104335" y="282083"/>
                  </a:lnTo>
                  <a:lnTo>
                    <a:pt x="137978" y="234578"/>
                  </a:lnTo>
                  <a:lnTo>
                    <a:pt x="173465" y="192840"/>
                  </a:lnTo>
                  <a:lnTo>
                    <a:pt x="210296" y="156498"/>
                  </a:lnTo>
                  <a:lnTo>
                    <a:pt x="247970" y="125178"/>
                  </a:lnTo>
                  <a:lnTo>
                    <a:pt x="285985" y="98508"/>
                  </a:lnTo>
                  <a:lnTo>
                    <a:pt x="323841" y="76116"/>
                  </a:lnTo>
                  <a:lnTo>
                    <a:pt x="361036" y="57629"/>
                  </a:lnTo>
                  <a:lnTo>
                    <a:pt x="397069" y="42675"/>
                  </a:lnTo>
                  <a:lnTo>
                    <a:pt x="482793" y="16813"/>
                  </a:lnTo>
                  <a:lnTo>
                    <a:pt x="534394" y="6958"/>
                  </a:lnTo>
                  <a:lnTo>
                    <a:pt x="586012" y="1345"/>
                  </a:lnTo>
                  <a:lnTo>
                    <a:pt x="637413" y="0"/>
                  </a:lnTo>
                  <a:lnTo>
                    <a:pt x="688366" y="2949"/>
                  </a:lnTo>
                  <a:lnTo>
                    <a:pt x="689426" y="3057"/>
                  </a:lnTo>
                  <a:lnTo>
                    <a:pt x="690426" y="3392"/>
                  </a:lnTo>
                  <a:lnTo>
                    <a:pt x="691335" y="3940"/>
                  </a:lnTo>
                </a:path>
              </a:pathLst>
            </a:custGeom>
            <a:ln w="11798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4471" y="5419078"/>
              <a:ext cx="908685" cy="297815"/>
            </a:xfrm>
            <a:custGeom>
              <a:avLst/>
              <a:gdLst/>
              <a:ahLst/>
              <a:cxnLst/>
              <a:rect l="l" t="t" r="r" b="b"/>
              <a:pathLst>
                <a:path w="908685" h="297814">
                  <a:moveTo>
                    <a:pt x="905579" y="0"/>
                  </a:moveTo>
                  <a:lnTo>
                    <a:pt x="908587" y="4043"/>
                  </a:lnTo>
                  <a:lnTo>
                    <a:pt x="838919" y="212420"/>
                  </a:lnTo>
                  <a:lnTo>
                    <a:pt x="833063" y="216665"/>
                  </a:lnTo>
                  <a:lnTo>
                    <a:pt x="822387" y="216821"/>
                  </a:lnTo>
                  <a:lnTo>
                    <a:pt x="819466" y="212895"/>
                  </a:lnTo>
                  <a:lnTo>
                    <a:pt x="880499" y="29897"/>
                  </a:lnTo>
                  <a:lnTo>
                    <a:pt x="831650" y="73529"/>
                  </a:lnTo>
                  <a:lnTo>
                    <a:pt x="783327" y="112362"/>
                  </a:lnTo>
                  <a:lnTo>
                    <a:pt x="735486" y="146632"/>
                  </a:lnTo>
                  <a:lnTo>
                    <a:pt x="688279" y="176604"/>
                  </a:lnTo>
                  <a:lnTo>
                    <a:pt x="641858" y="202539"/>
                  </a:lnTo>
                  <a:lnTo>
                    <a:pt x="596375" y="224701"/>
                  </a:lnTo>
                  <a:lnTo>
                    <a:pt x="551983" y="243352"/>
                  </a:lnTo>
                  <a:lnTo>
                    <a:pt x="508833" y="258755"/>
                  </a:lnTo>
                  <a:lnTo>
                    <a:pt x="467078" y="271172"/>
                  </a:lnTo>
                  <a:lnTo>
                    <a:pt x="426869" y="280868"/>
                  </a:lnTo>
                  <a:lnTo>
                    <a:pt x="388359" y="288103"/>
                  </a:lnTo>
                  <a:lnTo>
                    <a:pt x="317045" y="296245"/>
                  </a:lnTo>
                  <a:lnTo>
                    <a:pt x="284545" y="297677"/>
                  </a:lnTo>
                  <a:lnTo>
                    <a:pt x="234038" y="297496"/>
                  </a:lnTo>
                  <a:lnTo>
                    <a:pt x="184912" y="294182"/>
                  </a:lnTo>
                  <a:lnTo>
                    <a:pt x="137312" y="287760"/>
                  </a:lnTo>
                  <a:lnTo>
                    <a:pt x="91385" y="278252"/>
                  </a:lnTo>
                  <a:lnTo>
                    <a:pt x="47278" y="265683"/>
                  </a:lnTo>
                  <a:lnTo>
                    <a:pt x="3259" y="248995"/>
                  </a:lnTo>
                  <a:lnTo>
                    <a:pt x="0" y="244638"/>
                  </a:lnTo>
                  <a:lnTo>
                    <a:pt x="1961" y="238714"/>
                  </a:lnTo>
                  <a:lnTo>
                    <a:pt x="10737" y="232185"/>
                  </a:lnTo>
                  <a:lnTo>
                    <a:pt x="15257" y="231262"/>
                  </a:lnTo>
                  <a:lnTo>
                    <a:pt x="59562" y="247817"/>
                  </a:lnTo>
                  <a:lnTo>
                    <a:pt x="102585" y="260067"/>
                  </a:lnTo>
                  <a:lnTo>
                    <a:pt x="147381" y="269331"/>
                  </a:lnTo>
                  <a:lnTo>
                    <a:pt x="193807" y="275584"/>
                  </a:lnTo>
                  <a:lnTo>
                    <a:pt x="241718" y="278802"/>
                  </a:lnTo>
                  <a:lnTo>
                    <a:pt x="290972" y="278960"/>
                  </a:lnTo>
                  <a:lnTo>
                    <a:pt x="324928" y="277412"/>
                  </a:lnTo>
                  <a:lnTo>
                    <a:pt x="399874" y="268295"/>
                  </a:lnTo>
                  <a:lnTo>
                    <a:pt x="440499" y="260091"/>
                  </a:lnTo>
                  <a:lnTo>
                    <a:pt x="482981" y="249033"/>
                  </a:lnTo>
                  <a:lnTo>
                    <a:pt x="527136" y="234805"/>
                  </a:lnTo>
                  <a:lnTo>
                    <a:pt x="572781" y="217088"/>
                  </a:lnTo>
                  <a:lnTo>
                    <a:pt x="619732" y="195565"/>
                  </a:lnTo>
                  <a:lnTo>
                    <a:pt x="667807" y="169919"/>
                  </a:lnTo>
                  <a:lnTo>
                    <a:pt x="716823" y="139833"/>
                  </a:lnTo>
                  <a:lnTo>
                    <a:pt x="766595" y="104988"/>
                  </a:lnTo>
                  <a:lnTo>
                    <a:pt x="816941" y="65069"/>
                  </a:lnTo>
                  <a:lnTo>
                    <a:pt x="867678" y="19756"/>
                  </a:lnTo>
                  <a:lnTo>
                    <a:pt x="679810" y="25330"/>
                  </a:lnTo>
                  <a:lnTo>
                    <a:pt x="676915" y="21198"/>
                  </a:lnTo>
                  <a:lnTo>
                    <a:pt x="680487" y="11015"/>
                  </a:lnTo>
                  <a:lnTo>
                    <a:pt x="686099" y="6840"/>
                  </a:lnTo>
                  <a:lnTo>
                    <a:pt x="905579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24471" y="5419078"/>
              <a:ext cx="908685" cy="297815"/>
            </a:xfrm>
            <a:custGeom>
              <a:avLst/>
              <a:gdLst/>
              <a:ahLst/>
              <a:cxnLst/>
              <a:rect l="l" t="t" r="r" b="b"/>
              <a:pathLst>
                <a:path w="908685" h="297814">
                  <a:moveTo>
                    <a:pt x="2621" y="248146"/>
                  </a:moveTo>
                  <a:lnTo>
                    <a:pt x="0" y="244638"/>
                  </a:lnTo>
                  <a:lnTo>
                    <a:pt x="1961" y="238714"/>
                  </a:lnTo>
                  <a:lnTo>
                    <a:pt x="7019" y="234951"/>
                  </a:lnTo>
                  <a:lnTo>
                    <a:pt x="10737" y="232185"/>
                  </a:lnTo>
                  <a:lnTo>
                    <a:pt x="15257" y="231262"/>
                  </a:lnTo>
                  <a:lnTo>
                    <a:pt x="18455" y="232604"/>
                  </a:lnTo>
                  <a:lnTo>
                    <a:pt x="59562" y="247817"/>
                  </a:lnTo>
                  <a:lnTo>
                    <a:pt x="102585" y="260067"/>
                  </a:lnTo>
                  <a:lnTo>
                    <a:pt x="147381" y="269331"/>
                  </a:lnTo>
                  <a:lnTo>
                    <a:pt x="193807" y="275584"/>
                  </a:lnTo>
                  <a:lnTo>
                    <a:pt x="241718" y="278802"/>
                  </a:lnTo>
                  <a:lnTo>
                    <a:pt x="290972" y="278960"/>
                  </a:lnTo>
                  <a:lnTo>
                    <a:pt x="324928" y="277412"/>
                  </a:lnTo>
                  <a:lnTo>
                    <a:pt x="399874" y="268295"/>
                  </a:lnTo>
                  <a:lnTo>
                    <a:pt x="440499" y="260091"/>
                  </a:lnTo>
                  <a:lnTo>
                    <a:pt x="482981" y="249033"/>
                  </a:lnTo>
                  <a:lnTo>
                    <a:pt x="527136" y="234805"/>
                  </a:lnTo>
                  <a:lnTo>
                    <a:pt x="572781" y="217088"/>
                  </a:lnTo>
                  <a:lnTo>
                    <a:pt x="619732" y="195565"/>
                  </a:lnTo>
                  <a:lnTo>
                    <a:pt x="667807" y="169919"/>
                  </a:lnTo>
                  <a:lnTo>
                    <a:pt x="716823" y="139833"/>
                  </a:lnTo>
                  <a:lnTo>
                    <a:pt x="766595" y="104988"/>
                  </a:lnTo>
                  <a:lnTo>
                    <a:pt x="816941" y="65069"/>
                  </a:lnTo>
                  <a:lnTo>
                    <a:pt x="867678" y="19756"/>
                  </a:lnTo>
                  <a:lnTo>
                    <a:pt x="685203" y="25246"/>
                  </a:lnTo>
                  <a:lnTo>
                    <a:pt x="679810" y="25330"/>
                  </a:lnTo>
                  <a:lnTo>
                    <a:pt x="676915" y="21198"/>
                  </a:lnTo>
                  <a:lnTo>
                    <a:pt x="678719" y="16052"/>
                  </a:lnTo>
                  <a:lnTo>
                    <a:pt x="680487" y="11015"/>
                  </a:lnTo>
                  <a:lnTo>
                    <a:pt x="686099" y="6840"/>
                  </a:lnTo>
                  <a:lnTo>
                    <a:pt x="691431" y="6595"/>
                  </a:lnTo>
                  <a:lnTo>
                    <a:pt x="900135" y="175"/>
                  </a:lnTo>
                  <a:lnTo>
                    <a:pt x="905579" y="0"/>
                  </a:lnTo>
                  <a:lnTo>
                    <a:pt x="908587" y="4043"/>
                  </a:lnTo>
                  <a:lnTo>
                    <a:pt x="906856" y="9209"/>
                  </a:lnTo>
                  <a:lnTo>
                    <a:pt x="840722" y="207271"/>
                  </a:lnTo>
                  <a:lnTo>
                    <a:pt x="838919" y="212420"/>
                  </a:lnTo>
                  <a:lnTo>
                    <a:pt x="833063" y="216665"/>
                  </a:lnTo>
                  <a:lnTo>
                    <a:pt x="827664" y="216741"/>
                  </a:lnTo>
                  <a:lnTo>
                    <a:pt x="822387" y="216821"/>
                  </a:lnTo>
                  <a:lnTo>
                    <a:pt x="819466" y="212895"/>
                  </a:lnTo>
                  <a:lnTo>
                    <a:pt x="821060" y="207864"/>
                  </a:lnTo>
                  <a:lnTo>
                    <a:pt x="880499" y="29897"/>
                  </a:lnTo>
                  <a:lnTo>
                    <a:pt x="831650" y="73529"/>
                  </a:lnTo>
                  <a:lnTo>
                    <a:pt x="783327" y="112362"/>
                  </a:lnTo>
                  <a:lnTo>
                    <a:pt x="735486" y="146632"/>
                  </a:lnTo>
                  <a:lnTo>
                    <a:pt x="688279" y="176604"/>
                  </a:lnTo>
                  <a:lnTo>
                    <a:pt x="641858" y="202539"/>
                  </a:lnTo>
                  <a:lnTo>
                    <a:pt x="596375" y="224701"/>
                  </a:lnTo>
                  <a:lnTo>
                    <a:pt x="551983" y="243352"/>
                  </a:lnTo>
                  <a:lnTo>
                    <a:pt x="508833" y="258755"/>
                  </a:lnTo>
                  <a:lnTo>
                    <a:pt x="467078" y="271172"/>
                  </a:lnTo>
                  <a:lnTo>
                    <a:pt x="426869" y="280868"/>
                  </a:lnTo>
                  <a:lnTo>
                    <a:pt x="388359" y="288103"/>
                  </a:lnTo>
                  <a:lnTo>
                    <a:pt x="317045" y="296245"/>
                  </a:lnTo>
                  <a:lnTo>
                    <a:pt x="284545" y="297677"/>
                  </a:lnTo>
                  <a:lnTo>
                    <a:pt x="234038" y="297496"/>
                  </a:lnTo>
                  <a:lnTo>
                    <a:pt x="184912" y="294182"/>
                  </a:lnTo>
                  <a:lnTo>
                    <a:pt x="137312" y="287760"/>
                  </a:lnTo>
                  <a:lnTo>
                    <a:pt x="91385" y="278252"/>
                  </a:lnTo>
                  <a:lnTo>
                    <a:pt x="47278" y="265683"/>
                  </a:lnTo>
                  <a:lnTo>
                    <a:pt x="5138" y="250078"/>
                  </a:lnTo>
                  <a:lnTo>
                    <a:pt x="3259" y="248995"/>
                  </a:lnTo>
                  <a:lnTo>
                    <a:pt x="2621" y="248146"/>
                  </a:lnTo>
                </a:path>
              </a:pathLst>
            </a:custGeom>
            <a:ln w="14778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83884" y="1337310"/>
            <a:ext cx="403987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Root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cause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analysis</a:t>
            </a:r>
            <a:r>
              <a:rPr sz="1400" spc="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information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about performance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indicators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your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processes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80954" y="5540146"/>
            <a:ext cx="1139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list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documents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380091" y="5623826"/>
            <a:ext cx="240665" cy="249554"/>
            <a:chOff x="10380091" y="5623826"/>
            <a:chExt cx="240665" cy="249554"/>
          </a:xfrm>
        </p:grpSpPr>
        <p:sp>
          <p:nvSpPr>
            <p:cNvPr id="20" name="object 20"/>
            <p:cNvSpPr/>
            <p:nvPr/>
          </p:nvSpPr>
          <p:spPr>
            <a:xfrm>
              <a:off x="10392791" y="5636260"/>
              <a:ext cx="215265" cy="224790"/>
            </a:xfrm>
            <a:custGeom>
              <a:avLst/>
              <a:gdLst/>
              <a:ahLst/>
              <a:cxnLst/>
              <a:rect l="l" t="t" r="r" b="b"/>
              <a:pathLst>
                <a:path w="215265" h="224789">
                  <a:moveTo>
                    <a:pt x="215138" y="110490"/>
                  </a:moveTo>
                  <a:lnTo>
                    <a:pt x="109855" y="110490"/>
                  </a:lnTo>
                  <a:lnTo>
                    <a:pt x="109855" y="0"/>
                  </a:lnTo>
                  <a:lnTo>
                    <a:pt x="105283" y="0"/>
                  </a:lnTo>
                  <a:lnTo>
                    <a:pt x="105283" y="110490"/>
                  </a:lnTo>
                  <a:lnTo>
                    <a:pt x="0" y="110490"/>
                  </a:lnTo>
                  <a:lnTo>
                    <a:pt x="0" y="114300"/>
                  </a:lnTo>
                  <a:lnTo>
                    <a:pt x="105283" y="114300"/>
                  </a:lnTo>
                  <a:lnTo>
                    <a:pt x="105283" y="224790"/>
                  </a:lnTo>
                  <a:lnTo>
                    <a:pt x="109855" y="224790"/>
                  </a:lnTo>
                  <a:lnTo>
                    <a:pt x="109855" y="114300"/>
                  </a:lnTo>
                  <a:lnTo>
                    <a:pt x="215138" y="114300"/>
                  </a:lnTo>
                  <a:lnTo>
                    <a:pt x="215138" y="11049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92791" y="5636526"/>
              <a:ext cx="215265" cy="224154"/>
            </a:xfrm>
            <a:custGeom>
              <a:avLst/>
              <a:gdLst/>
              <a:ahLst/>
              <a:cxnLst/>
              <a:rect l="l" t="t" r="r" b="b"/>
              <a:pathLst>
                <a:path w="215265" h="224154">
                  <a:moveTo>
                    <a:pt x="0" y="109651"/>
                  </a:moveTo>
                  <a:lnTo>
                    <a:pt x="105282" y="109651"/>
                  </a:lnTo>
                  <a:lnTo>
                    <a:pt x="105282" y="0"/>
                  </a:lnTo>
                  <a:lnTo>
                    <a:pt x="109854" y="0"/>
                  </a:lnTo>
                  <a:lnTo>
                    <a:pt x="109854" y="109651"/>
                  </a:lnTo>
                  <a:lnTo>
                    <a:pt x="215137" y="109651"/>
                  </a:lnTo>
                  <a:lnTo>
                    <a:pt x="215137" y="114350"/>
                  </a:lnTo>
                  <a:lnTo>
                    <a:pt x="109854" y="114350"/>
                  </a:lnTo>
                  <a:lnTo>
                    <a:pt x="109854" y="224002"/>
                  </a:lnTo>
                  <a:lnTo>
                    <a:pt x="105282" y="224002"/>
                  </a:lnTo>
                  <a:lnTo>
                    <a:pt x="105282" y="114350"/>
                  </a:lnTo>
                  <a:lnTo>
                    <a:pt x="0" y="114350"/>
                  </a:lnTo>
                  <a:lnTo>
                    <a:pt x="0" y="109651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9862" y="5362194"/>
            <a:ext cx="159512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Blockers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typical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breaking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points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(for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one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flow)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4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dirty="0"/>
              <a:t>Process</a:t>
            </a:r>
            <a:r>
              <a:rPr spc="-45" dirty="0"/>
              <a:t> </a:t>
            </a:r>
            <a:r>
              <a:rPr dirty="0"/>
              <a:t>Insights,</a:t>
            </a:r>
            <a:r>
              <a:rPr spc="-50" dirty="0"/>
              <a:t> </a:t>
            </a:r>
            <a:r>
              <a:rPr dirty="0"/>
              <a:t>discovery</a:t>
            </a:r>
            <a:r>
              <a:rPr spc="-15" dirty="0"/>
              <a:t> </a:t>
            </a:r>
            <a:r>
              <a:rPr spc="-10" dirty="0"/>
              <a:t>edition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request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Insights,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edition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0046" y="2137994"/>
            <a:ext cx="23774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4.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will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share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38616" y="2819400"/>
            <a:ext cx="2844165" cy="2456815"/>
          </a:xfrm>
          <a:custGeom>
            <a:avLst/>
            <a:gdLst/>
            <a:ahLst/>
            <a:cxnLst/>
            <a:rect l="l" t="t" r="r" b="b"/>
            <a:pathLst>
              <a:path w="2844165" h="2456815">
                <a:moveTo>
                  <a:pt x="2387727" y="0"/>
                </a:moveTo>
                <a:lnTo>
                  <a:pt x="0" y="0"/>
                </a:lnTo>
                <a:lnTo>
                  <a:pt x="436879" y="1228979"/>
                </a:lnTo>
                <a:lnTo>
                  <a:pt x="507" y="2456688"/>
                </a:lnTo>
                <a:lnTo>
                  <a:pt x="2387727" y="2456688"/>
                </a:lnTo>
                <a:lnTo>
                  <a:pt x="2843783" y="1228344"/>
                </a:lnTo>
                <a:lnTo>
                  <a:pt x="2387727" y="0"/>
                </a:lnTo>
                <a:close/>
              </a:path>
            </a:pathLst>
          </a:custGeom>
          <a:solidFill>
            <a:srgbClr val="EFAB00">
              <a:alpha val="50195"/>
            </a:srgbClr>
          </a:solid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67800" y="3186319"/>
            <a:ext cx="2350770" cy="188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945" marR="150495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49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emails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</a:t>
            </a:r>
            <a:r>
              <a:rPr sz="14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instruction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to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activate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online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8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Signavio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4945" marR="5080">
              <a:lnSpc>
                <a:spcPct val="100000"/>
              </a:lnSpc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Insights,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discovery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edition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solution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account.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2110" marR="73660" lvl="1" indent="-18288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72110" algn="l"/>
              </a:tabLst>
            </a:pP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Follow-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up</a:t>
            </a:r>
            <a:r>
              <a:rPr sz="1400" spc="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meetings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with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administrator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are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possible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8616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71627" y="71627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81000" y="2807986"/>
            <a:ext cx="2849636" cy="2493391"/>
            <a:chOff x="573023" y="2755392"/>
            <a:chExt cx="2844165" cy="2493391"/>
          </a:xfrm>
        </p:grpSpPr>
        <p:sp>
          <p:nvSpPr>
            <p:cNvPr id="11" name="object 11"/>
            <p:cNvSpPr/>
            <p:nvPr/>
          </p:nvSpPr>
          <p:spPr>
            <a:xfrm>
              <a:off x="573023" y="2791968"/>
              <a:ext cx="2844165" cy="2456815"/>
            </a:xfrm>
            <a:custGeom>
              <a:avLst/>
              <a:gdLst/>
              <a:ahLst/>
              <a:cxnLst/>
              <a:rect l="l" t="t" r="r" b="b"/>
              <a:pathLst>
                <a:path w="2844165" h="2456815">
                  <a:moveTo>
                    <a:pt x="2387727" y="0"/>
                  </a:moveTo>
                  <a:lnTo>
                    <a:pt x="0" y="0"/>
                  </a:lnTo>
                  <a:lnTo>
                    <a:pt x="436905" y="1228979"/>
                  </a:lnTo>
                  <a:lnTo>
                    <a:pt x="444" y="2456688"/>
                  </a:lnTo>
                  <a:lnTo>
                    <a:pt x="2387727" y="2456688"/>
                  </a:lnTo>
                  <a:lnTo>
                    <a:pt x="2843784" y="1228344"/>
                  </a:lnTo>
                  <a:lnTo>
                    <a:pt x="2387727" y="0"/>
                  </a:lnTo>
                  <a:close/>
                </a:path>
              </a:pathLst>
            </a:custGeom>
            <a:solidFill>
              <a:srgbClr val="0090D2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023" y="2755392"/>
              <a:ext cx="2844165" cy="2453640"/>
            </a:xfrm>
            <a:custGeom>
              <a:avLst/>
              <a:gdLst/>
              <a:ahLst/>
              <a:cxnLst/>
              <a:rect l="l" t="t" r="r" b="b"/>
              <a:pathLst>
                <a:path w="2844165" h="2453640">
                  <a:moveTo>
                    <a:pt x="0" y="0"/>
                  </a:moveTo>
                  <a:lnTo>
                    <a:pt x="2387727" y="0"/>
                  </a:lnTo>
                  <a:lnTo>
                    <a:pt x="2843784" y="1226820"/>
                  </a:lnTo>
                  <a:lnTo>
                    <a:pt x="2387727" y="2453640"/>
                  </a:lnTo>
                  <a:lnTo>
                    <a:pt x="444" y="2453640"/>
                  </a:lnTo>
                  <a:lnTo>
                    <a:pt x="436905" y="12274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90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2"/>
            </p:cNvPr>
            <p:cNvSpPr/>
            <p:nvPr/>
          </p:nvSpPr>
          <p:spPr>
            <a:xfrm>
              <a:off x="1496568" y="4892040"/>
              <a:ext cx="1411605" cy="314325"/>
            </a:xfrm>
            <a:custGeom>
              <a:avLst/>
              <a:gdLst/>
              <a:ahLst/>
              <a:cxnLst/>
              <a:rect l="l" t="t" r="r" b="b"/>
              <a:pathLst>
                <a:path w="1411605" h="314325">
                  <a:moveTo>
                    <a:pt x="1411224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411224" y="313944"/>
                  </a:lnTo>
                  <a:lnTo>
                    <a:pt x="1411224" y="0"/>
                  </a:lnTo>
                  <a:close/>
                </a:path>
              </a:pathLst>
            </a:custGeom>
            <a:solidFill>
              <a:srgbClr val="009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9474" y="2190588"/>
            <a:ext cx="141541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1.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Extract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3613" y="4995383"/>
            <a:ext cx="11899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How-To</a:t>
            </a:r>
            <a:r>
              <a:rPr sz="1200" b="1" spc="-30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Guide</a:t>
            </a:r>
            <a:r>
              <a:rPr sz="1200" b="1" spc="20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spc="-50" dirty="0">
                <a:solidFill>
                  <a:srgbClr val="960982"/>
                </a:solidFill>
                <a:latin typeface="Arial MT"/>
                <a:cs typeface="Arial MT"/>
                <a:hlinkClick r:id="rId2"/>
              </a:rPr>
              <a:t>»</a:t>
            </a:r>
            <a:endParaRPr sz="12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348" y="3033283"/>
            <a:ext cx="2166620" cy="18376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558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Implement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latest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version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of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Notes </a:t>
            </a:r>
            <a:r>
              <a:rPr sz="1400" u="sng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2745851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and</a:t>
            </a:r>
            <a:r>
              <a:rPr sz="1400" spc="-8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u="sng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2758146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in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5580" marR="3257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ERP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production system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40360" marR="210185" lvl="1" indent="-183515">
              <a:lnSpc>
                <a:spcPct val="100000"/>
              </a:lnSpc>
              <a:spcBef>
                <a:spcPts val="835"/>
              </a:spcBef>
              <a:buFont typeface="Wingdings"/>
              <a:buChar char=""/>
              <a:tabLst>
                <a:tab pos="34036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Run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data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extraction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report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and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download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ZIP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file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7989" y="2588529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009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44185" y="2791967"/>
            <a:ext cx="2844165" cy="2456815"/>
          </a:xfrm>
          <a:custGeom>
            <a:avLst/>
            <a:gdLst/>
            <a:ahLst/>
            <a:cxnLst/>
            <a:rect l="l" t="t" r="r" b="b"/>
            <a:pathLst>
              <a:path w="2844165" h="2456815">
                <a:moveTo>
                  <a:pt x="2387727" y="0"/>
                </a:moveTo>
                <a:lnTo>
                  <a:pt x="0" y="0"/>
                </a:lnTo>
                <a:lnTo>
                  <a:pt x="436880" y="1228979"/>
                </a:lnTo>
                <a:lnTo>
                  <a:pt x="508" y="2456688"/>
                </a:lnTo>
                <a:lnTo>
                  <a:pt x="2387727" y="2456688"/>
                </a:lnTo>
                <a:lnTo>
                  <a:pt x="2843784" y="1228344"/>
                </a:lnTo>
                <a:lnTo>
                  <a:pt x="2387727" y="0"/>
                </a:lnTo>
                <a:close/>
              </a:path>
            </a:pathLst>
          </a:custGeom>
          <a:solidFill>
            <a:srgbClr val="A8A240">
              <a:alpha val="50195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22036" y="2137994"/>
            <a:ext cx="232029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3.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Confirm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your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8613" y="2988310"/>
            <a:ext cx="2283460" cy="164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945" marR="289560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49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After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submitting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receive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an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e-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mail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confirm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e-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mail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address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98145" marR="5080" lvl="1" indent="-182880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3981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back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office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creates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scenario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with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data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9800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7" y="0"/>
                </a:moveTo>
                <a:lnTo>
                  <a:pt x="0" y="0"/>
                </a:lnTo>
                <a:lnTo>
                  <a:pt x="71628" y="71627"/>
                </a:lnTo>
                <a:lnTo>
                  <a:pt x="0" y="143255"/>
                </a:lnTo>
                <a:lnTo>
                  <a:pt x="2449067" y="143255"/>
                </a:lnTo>
                <a:lnTo>
                  <a:pt x="2520695" y="71627"/>
                </a:lnTo>
                <a:lnTo>
                  <a:pt x="2449067" y="0"/>
                </a:lnTo>
                <a:close/>
              </a:path>
            </a:pathLst>
          </a:custGeom>
          <a:solidFill>
            <a:srgbClr val="A8A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62909" y="2137994"/>
            <a:ext cx="219837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2.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Initiate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your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73552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71627" y="71627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5F9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27821" y="6215583"/>
            <a:ext cx="24460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latin typeface="Arial"/>
                <a:cs typeface="Arial"/>
              </a:rPr>
              <a:t>*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Currently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BETA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Phase, </a:t>
            </a:r>
            <a:r>
              <a:rPr sz="1400" i="1" dirty="0">
                <a:latin typeface="Arial"/>
                <a:cs typeface="Arial"/>
              </a:rPr>
              <a:t>planned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for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GA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August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2023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3262974" y="2779123"/>
            <a:ext cx="3049202" cy="2498547"/>
          </a:xfrm>
          <a:prstGeom prst="chevron">
            <a:avLst>
              <a:gd name="adj" fmla="val 16357"/>
            </a:avLst>
          </a:prstGeom>
          <a:solidFill>
            <a:srgbClr val="AFCCBE"/>
          </a:solidFill>
          <a:ln>
            <a:solidFill>
              <a:srgbClr val="5F9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68015" y="3109091"/>
            <a:ext cx="2440305" cy="14382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95580" marR="369570" indent="-182880">
              <a:lnSpc>
                <a:spcPct val="89400"/>
              </a:lnSpc>
              <a:spcBef>
                <a:spcPts val="270"/>
              </a:spcBef>
              <a:buFont typeface="Wingdings"/>
              <a:buChar char=""/>
              <a:tabLst>
                <a:tab pos="19558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Initiate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–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go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to: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u="sng" spc="-10" dirty="0">
                <a:solidFill>
                  <a:schemeClr val="bg1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url.sap/discovery-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u="sng" spc="-10" dirty="0">
                <a:solidFill>
                  <a:schemeClr val="bg1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edition</a:t>
            </a:r>
            <a:r>
              <a:rPr sz="2700" spc="-15" baseline="-4629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*</a:t>
            </a:r>
            <a:endParaRPr sz="2700" baseline="-4629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463550" marR="5080" lvl="1" indent="-182880">
              <a:lnSpc>
                <a:spcPct val="100000"/>
              </a:lnSpc>
              <a:spcBef>
                <a:spcPts val="965"/>
              </a:spcBef>
              <a:buFont typeface="Wingdings"/>
              <a:buChar char=""/>
              <a:tabLst>
                <a:tab pos="46355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Fill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form,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upload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extracted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ZIP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file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and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submit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14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6" grpId="0"/>
      <p:bldP spid="28" grpId="0" animBg="1"/>
      <p:bldP spid="29" grpId="0"/>
      <p:bldP spid="3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094" y="3848123"/>
            <a:ext cx="11939706" cy="963349"/>
          </a:xfrm>
        </p:spPr>
        <p:txBody>
          <a:bodyPr/>
          <a:lstStyle/>
          <a:p>
            <a:r>
              <a:rPr lang="en-US" sz="6000" spc="-5" dirty="0">
                <a:solidFill>
                  <a:srgbClr val="EFAB00"/>
                </a:solidFill>
                <a:cs typeface="Arial"/>
              </a:rPr>
              <a:t>3:1-</a:t>
            </a:r>
            <a:r>
              <a:rPr lang="en-US" sz="6000" spc="-10" dirty="0">
                <a:solidFill>
                  <a:srgbClr val="EFAB00"/>
                </a:solidFill>
                <a:cs typeface="Arial"/>
              </a:rPr>
              <a:t>Introduction</a:t>
            </a:r>
            <a:r>
              <a:rPr lang="en-US" sz="6000" spc="-6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to</a:t>
            </a:r>
            <a:r>
              <a:rPr lang="en-US" sz="6000" spc="-15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SAP</a:t>
            </a:r>
            <a:r>
              <a:rPr lang="en-US" sz="6000" spc="3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Signavio</a:t>
            </a:r>
            <a:r>
              <a:rPr lang="en-US" sz="6000" spc="-3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spc="-10" dirty="0">
                <a:solidFill>
                  <a:srgbClr val="EFAB00"/>
                </a:solidFill>
                <a:cs typeface="Arial"/>
              </a:rPr>
              <a:t>Process Insights</a:t>
            </a:r>
            <a:endParaRPr lang="en-US" sz="6000" dirty="0">
              <a:cs typeface="Arial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296936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2800" dirty="0">
                <a:solidFill>
                  <a:schemeClr val="bg1"/>
                </a:solidFill>
                <a:latin typeface="+mn-lt"/>
                <a:cs typeface="Arial MT"/>
              </a:rPr>
              <a:t>UNIT:3- Analyze </a:t>
            </a:r>
            <a:r>
              <a:rPr lang="en-US" sz="3600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Arial MT"/>
              </a:rPr>
              <a:t> Enhance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57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3340692"/>
            <a:ext cx="12954000" cy="233269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4-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Introduction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to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8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endParaRPr lang="en-US" sz="5400" b="1" spc="-85" dirty="0">
              <a:solidFill>
                <a:srgbClr val="EFAB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 Intelligence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731634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Unique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2074926"/>
            <a:ext cx="5080000" cy="22987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29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analysis</a:t>
            </a:r>
            <a:r>
              <a:rPr sz="29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and</a:t>
            </a:r>
            <a:r>
              <a:rPr sz="29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spc="-10" dirty="0">
                <a:solidFill>
                  <a:srgbClr val="960982"/>
                </a:solidFill>
                <a:latin typeface="Arial"/>
                <a:cs typeface="Arial"/>
              </a:rPr>
              <a:t>mining</a:t>
            </a:r>
            <a:endParaRPr sz="29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with</a:t>
            </a:r>
            <a:r>
              <a:rPr sz="29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2900" spc="-7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r>
              <a:rPr sz="29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960982"/>
                </a:solidFill>
                <a:latin typeface="Arial MT"/>
                <a:cs typeface="Arial MT"/>
              </a:rPr>
              <a:t>solutions</a:t>
            </a:r>
            <a:endParaRPr sz="29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 dirty="0">
              <a:latin typeface="Arial MT"/>
              <a:cs typeface="Arial MT"/>
            </a:endParaRPr>
          </a:p>
          <a:p>
            <a:pPr marL="12700" marR="18669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 experience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data-</a:t>
            </a:r>
            <a:r>
              <a:rPr sz="2000" dirty="0">
                <a:latin typeface="Arial MT"/>
                <a:cs typeface="Arial MT"/>
              </a:rPr>
              <a:t>driven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process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Transformation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Suite.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4391" y="865630"/>
            <a:ext cx="5858256" cy="589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663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Why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mining?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4844" y="1906015"/>
            <a:ext cx="801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business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processes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stakeholder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interactions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leave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traces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EFAB00"/>
                </a:solidFill>
                <a:latin typeface="Arial MT"/>
                <a:cs typeface="Arial MT"/>
              </a:rPr>
              <a:t>…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118" y="1684154"/>
            <a:ext cx="845392" cy="7693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34844" y="4394454"/>
            <a:ext cx="8537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identify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execution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bottlenecks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inefficiencies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drive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intelligent</a:t>
            </a:r>
            <a:r>
              <a:rPr sz="18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end-to-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end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improvements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.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572" y="1719833"/>
            <a:ext cx="114300" cy="403007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34844" y="3011551"/>
            <a:ext cx="90100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which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enable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create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twin</a:t>
            </a:r>
            <a:r>
              <a:rPr sz="1800" b="1" spc="-1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business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operations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behavior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…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395" y="2872844"/>
            <a:ext cx="715433" cy="8974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8252" y="4276418"/>
            <a:ext cx="819718" cy="8014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7473" y="2714115"/>
            <a:ext cx="204351" cy="208533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R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sz="1400" b="1" spc="105" dirty="0">
                <a:solidFill>
                  <a:srgbClr val="EFAB00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G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34844" y="5776976"/>
            <a:ext cx="697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8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mining</a:t>
            </a:r>
            <a:r>
              <a:rPr sz="1800" b="1" spc="-114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helps</a:t>
            </a:r>
            <a:r>
              <a:rPr sz="1800" b="1" spc="-10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800" b="1" spc="-10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gain</a:t>
            </a:r>
            <a:r>
              <a:rPr sz="1800" b="1" spc="-10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visibility</a:t>
            </a:r>
            <a:r>
              <a:rPr sz="1800" b="1" spc="-8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over</a:t>
            </a:r>
            <a:r>
              <a:rPr sz="1800" b="1" spc="-7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your</a:t>
            </a:r>
            <a:r>
              <a:rPr sz="1800" b="1" spc="-9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8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3775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solution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makes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tangible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measurable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1348" y="1614678"/>
            <a:ext cx="32302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Building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twin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2700" marR="858519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your </a:t>
            </a:r>
            <a:r>
              <a:rPr sz="1800" dirty="0">
                <a:latin typeface="Arial MT"/>
                <a:cs typeface="Arial MT"/>
              </a:rPr>
              <a:t>operational</a:t>
            </a:r>
            <a:r>
              <a:rPr sz="1800" spc="-10" dirty="0">
                <a:latin typeface="Arial MT"/>
                <a:cs typeface="Arial MT"/>
              </a:rPr>
              <a:t> as-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status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1348" y="3041650"/>
            <a:ext cx="32905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Enabling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deep-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dive</a:t>
            </a:r>
            <a:r>
              <a:rPr sz="1800" b="1" spc="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root-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cause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critical </a:t>
            </a:r>
            <a:r>
              <a:rPr sz="1800" dirty="0">
                <a:latin typeface="Arial MT"/>
                <a:cs typeface="Arial MT"/>
              </a:rPr>
              <a:t>operational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topics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7554" y="3041650"/>
            <a:ext cx="31864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Implementing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data-driven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decision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making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into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levels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organization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890" y="1341818"/>
            <a:ext cx="1826514" cy="2881884"/>
            <a:chOff x="5137890" y="1341818"/>
            <a:chExt cx="1826514" cy="288188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890" y="1341818"/>
              <a:ext cx="1826514" cy="28818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6916" y="1751965"/>
              <a:ext cx="246887" cy="17284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9284" y="3139149"/>
            <a:ext cx="673215" cy="6607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4116" y="1656253"/>
            <a:ext cx="670305" cy="83200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11937" y="4465065"/>
            <a:ext cx="12220575" cy="1891664"/>
            <a:chOff x="-11937" y="4465065"/>
            <a:chExt cx="12220575" cy="1891664"/>
          </a:xfrm>
        </p:grpSpPr>
        <p:sp>
          <p:nvSpPr>
            <p:cNvPr id="15" name="object 15"/>
            <p:cNvSpPr/>
            <p:nvPr/>
          </p:nvSpPr>
          <p:spPr>
            <a:xfrm>
              <a:off x="762" y="4482845"/>
              <a:ext cx="12195175" cy="1861185"/>
            </a:xfrm>
            <a:custGeom>
              <a:avLst/>
              <a:gdLst/>
              <a:ahLst/>
              <a:cxnLst/>
              <a:rect l="l" t="t" r="r" b="b"/>
              <a:pathLst>
                <a:path w="12195175" h="1861185">
                  <a:moveTo>
                    <a:pt x="12195048" y="0"/>
                  </a:moveTo>
                  <a:lnTo>
                    <a:pt x="0" y="0"/>
                  </a:lnTo>
                  <a:lnTo>
                    <a:pt x="0" y="1860803"/>
                  </a:lnTo>
                  <a:lnTo>
                    <a:pt x="12195048" y="1860803"/>
                  </a:lnTo>
                  <a:lnTo>
                    <a:pt x="1219504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1F1F1">
                    <a:shade val="30000"/>
                    <a:satMod val="115000"/>
                  </a:srgbClr>
                </a:gs>
                <a:gs pos="50000">
                  <a:srgbClr val="F1F1F1">
                    <a:shade val="67500"/>
                    <a:satMod val="115000"/>
                  </a:srgbClr>
                </a:gs>
                <a:gs pos="100000">
                  <a:srgbClr val="F1F1F1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2" y="4482845"/>
              <a:ext cx="12195175" cy="1861185"/>
            </a:xfrm>
            <a:custGeom>
              <a:avLst/>
              <a:gdLst/>
              <a:ahLst/>
              <a:cxnLst/>
              <a:rect l="l" t="t" r="r" b="b"/>
              <a:pathLst>
                <a:path w="12195175" h="1861185">
                  <a:moveTo>
                    <a:pt x="0" y="1860803"/>
                  </a:moveTo>
                  <a:lnTo>
                    <a:pt x="12195048" y="1860803"/>
                  </a:lnTo>
                  <a:lnTo>
                    <a:pt x="12195048" y="0"/>
                  </a:lnTo>
                  <a:lnTo>
                    <a:pt x="0" y="0"/>
                  </a:lnTo>
                  <a:lnTo>
                    <a:pt x="0" y="1860803"/>
                  </a:lnTo>
                  <a:close/>
                </a:path>
              </a:pathLst>
            </a:custGeom>
            <a:ln w="254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4465065"/>
              <a:ext cx="12172315" cy="12700"/>
            </a:xfrm>
            <a:custGeom>
              <a:avLst/>
              <a:gdLst/>
              <a:ahLst/>
              <a:cxnLst/>
              <a:rect l="l" t="t" r="r" b="b"/>
              <a:pathLst>
                <a:path w="12172315" h="12700">
                  <a:moveTo>
                    <a:pt x="12172315" y="0"/>
                  </a:moveTo>
                  <a:lnTo>
                    <a:pt x="0" y="0"/>
                  </a:lnTo>
                  <a:lnTo>
                    <a:pt x="0" y="12699"/>
                  </a:lnTo>
                  <a:lnTo>
                    <a:pt x="12172315" y="12699"/>
                  </a:lnTo>
                  <a:lnTo>
                    <a:pt x="1217231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284220" y="4592192"/>
            <a:ext cx="55937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9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1400" b="1" spc="10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10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1400" b="1" spc="8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X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400" b="1" spc="-1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560" y="5743447"/>
            <a:ext cx="18173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Uncompliant</a:t>
            </a:r>
            <a:r>
              <a:rPr sz="1400" b="1" spc="-9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identification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5432" y="5743447"/>
            <a:ext cx="16478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undesired</a:t>
            </a:r>
            <a:r>
              <a:rPr sz="1400" b="1" spc="-7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behavior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5990" y="5743447"/>
            <a:ext cx="17322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Simplified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preparation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audit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events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40395" y="5743447"/>
            <a:ext cx="18770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Improved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strategy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operations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40395" y="5000625"/>
            <a:ext cx="11798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Better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internal alignment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70235" y="5000625"/>
            <a:ext cx="1344930" cy="982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Elimination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redundancies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and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efficiencies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…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5432" y="5000625"/>
            <a:ext cx="11760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Faster</a:t>
            </a:r>
            <a:r>
              <a:rPr sz="14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invoice processing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560" y="5000625"/>
            <a:ext cx="1579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overall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cycle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times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15990" y="5000625"/>
            <a:ext cx="1296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delivery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blocks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7554" y="1612772"/>
            <a:ext cx="33267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Continuous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measurement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of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operational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spc="-10" dirty="0">
                <a:latin typeface="Arial MT"/>
                <a:cs typeface="Arial MT"/>
              </a:rPr>
              <a:t>, </a:t>
            </a:r>
            <a:r>
              <a:rPr sz="1800" dirty="0">
                <a:latin typeface="Arial MT"/>
                <a:cs typeface="Arial MT"/>
              </a:rPr>
              <a:t>based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company</a:t>
            </a:r>
            <a:r>
              <a:rPr sz="1800" spc="-20" dirty="0">
                <a:latin typeface="Arial MT"/>
                <a:cs typeface="Arial MT"/>
              </a:rPr>
              <a:t> data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82130" y="1714972"/>
            <a:ext cx="743333" cy="644594"/>
          </a:xfrm>
          <a:prstGeom prst="rect">
            <a:avLst/>
          </a:prstGeom>
        </p:spPr>
      </p:pic>
      <p:pic>
        <p:nvPicPr>
          <p:cNvPr id="32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04686" y="2955577"/>
            <a:ext cx="843584" cy="748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7231" y="6546043"/>
            <a:ext cx="641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 MT"/>
                <a:cs typeface="Arial MT"/>
              </a:rPr>
              <a:t>6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13776" y="0"/>
            <a:ext cx="4081779" cy="6858000"/>
            <a:chOff x="8113776" y="0"/>
            <a:chExt cx="4081779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3776" y="579118"/>
              <a:ext cx="4081271" cy="6278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3776" y="0"/>
              <a:ext cx="4081271" cy="12679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41064" y="2030595"/>
            <a:ext cx="3312160" cy="379655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649605">
              <a:lnSpc>
                <a:spcPts val="1939"/>
              </a:lnSpc>
              <a:spcBef>
                <a:spcPts val="345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Understand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impact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</a:t>
            </a:r>
            <a:r>
              <a:rPr sz="1800" spc="-10" dirty="0">
                <a:latin typeface="Arial MT"/>
                <a:cs typeface="Arial MT"/>
              </a:rPr>
              <a:t>operational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activities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on </a:t>
            </a:r>
            <a:r>
              <a:rPr sz="1800" dirty="0">
                <a:latin typeface="Arial MT"/>
                <a:cs typeface="Arial MT"/>
              </a:rPr>
              <a:t>people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 dirty="0">
              <a:latin typeface="Arial MT"/>
              <a:cs typeface="Arial MT"/>
            </a:endParaRPr>
          </a:p>
          <a:p>
            <a:pPr marL="12700" marR="5080">
              <a:lnSpc>
                <a:spcPts val="1939"/>
              </a:lnSpc>
            </a:pPr>
            <a:r>
              <a:rPr sz="1800" dirty="0">
                <a:latin typeface="Arial MT"/>
                <a:cs typeface="Arial MT"/>
              </a:rPr>
              <a:t>Continuously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monitor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relationship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operational </a:t>
            </a:r>
            <a:r>
              <a:rPr sz="1800" dirty="0">
                <a:latin typeface="Arial MT"/>
                <a:cs typeface="Arial MT"/>
              </a:rPr>
              <a:t>KPIs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experience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 dirty="0">
              <a:latin typeface="Arial MT"/>
              <a:cs typeface="Arial MT"/>
            </a:endParaRPr>
          </a:p>
          <a:p>
            <a:pPr marL="12700" marR="206375">
              <a:lnSpc>
                <a:spcPct val="100000"/>
              </a:lnSpc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Optimize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way you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operate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engage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positively </a:t>
            </a:r>
            <a:r>
              <a:rPr sz="1800" dirty="0">
                <a:latin typeface="Arial MT"/>
                <a:cs typeface="Arial MT"/>
              </a:rPr>
              <a:t>affecting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759" y="3618839"/>
            <a:ext cx="737217" cy="620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310" y="5001309"/>
            <a:ext cx="716694" cy="4869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1917" y="2076320"/>
            <a:ext cx="737217" cy="7348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97739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…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helps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bring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performance,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profitability,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br>
              <a:rPr lang="en-US" sz="2000" b="1" spc="-15" dirty="0">
                <a:solidFill>
                  <a:srgbClr val="EFAB00"/>
                </a:solidFill>
                <a:latin typeface="Arial"/>
                <a:cs typeface="Arial"/>
              </a:rPr>
            </a:br>
            <a:r>
              <a:rPr lang="en-US" sz="2000" b="1" spc="-15" dirty="0">
                <a:solidFill>
                  <a:srgbClr val="EFAB00"/>
                </a:solidFill>
                <a:latin typeface="Arial"/>
                <a:cs typeface="Arial"/>
              </a:rPr>
              <a:t>  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people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satisfaction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sync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3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25232" y="-152400"/>
            <a:ext cx="4166768" cy="7176208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2" grpId="0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Intelligence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Supporting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multiple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initiatives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across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domains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6129" y="2973704"/>
            <a:ext cx="1637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Business transformation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59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80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7941" y="2973704"/>
            <a:ext cx="11798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 excellence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9376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54443" y="2973704"/>
            <a:ext cx="1283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Audit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and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compliance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2115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2883" y="3112389"/>
            <a:ext cx="1289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Automation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33331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4497323"/>
            <a:ext cx="11154156" cy="277368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12" name="object 12"/>
          <p:cNvSpPr txBox="1"/>
          <p:nvPr/>
        </p:nvSpPr>
        <p:spPr>
          <a:xfrm>
            <a:off x="1147978" y="4480941"/>
            <a:ext cx="9900920" cy="160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domains</a:t>
            </a:r>
            <a:endParaRPr sz="1800" dirty="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1639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Any</a:t>
            </a:r>
            <a:r>
              <a:rPr sz="16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6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combination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(SAP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non-SAP)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latin typeface="Arial MT"/>
                <a:cs typeface="Arial MT"/>
              </a:rPr>
              <a:t>Order-to-</a:t>
            </a:r>
            <a:r>
              <a:rPr sz="1400" dirty="0">
                <a:latin typeface="Arial MT"/>
                <a:cs typeface="Arial MT"/>
              </a:rPr>
              <a:t>Cash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(O2C)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 </a:t>
            </a:r>
            <a:r>
              <a:rPr sz="1400" spc="-10" dirty="0">
                <a:latin typeface="Arial MT"/>
                <a:cs typeface="Arial MT"/>
              </a:rPr>
              <a:t>Procure-to-</a:t>
            </a:r>
            <a:r>
              <a:rPr sz="1400" dirty="0">
                <a:latin typeface="Arial MT"/>
                <a:cs typeface="Arial MT"/>
              </a:rPr>
              <a:t>Pay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(P2P)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Accounts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Payable (AP)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Incident-to-Resolution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(I2R)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 </a:t>
            </a:r>
            <a:r>
              <a:rPr sz="1400" spc="-10" dirty="0">
                <a:latin typeface="Arial MT"/>
                <a:cs typeface="Arial MT"/>
              </a:rPr>
              <a:t>Hire-</a:t>
            </a:r>
            <a:r>
              <a:rPr sz="1400" dirty="0">
                <a:latin typeface="Arial MT"/>
                <a:cs typeface="Arial MT"/>
              </a:rPr>
              <a:t>to-Retire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(H2R)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–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Service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Management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(ITSM)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-20" dirty="0">
                <a:latin typeface="Arial MT"/>
                <a:cs typeface="Arial MT"/>
              </a:rPr>
              <a:t> etc.</a:t>
            </a:r>
            <a:endParaRPr sz="14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596" y="2220644"/>
            <a:ext cx="609247" cy="6092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6924" y="2323408"/>
            <a:ext cx="688156" cy="4587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4480" y="2220794"/>
            <a:ext cx="552202" cy="6350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1908" y="2173344"/>
            <a:ext cx="643399" cy="71846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159" y="1633727"/>
            <a:ext cx="11146536" cy="277367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18" name="object 18"/>
          <p:cNvSpPr txBox="1"/>
          <p:nvPr/>
        </p:nvSpPr>
        <p:spPr>
          <a:xfrm>
            <a:off x="4690617" y="1616709"/>
            <a:ext cx="280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Transformation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initiatives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2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8050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Helping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achieve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insight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050" y="2105759"/>
            <a:ext cx="6068997" cy="34400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4379" y="1908124"/>
            <a:ext cx="433578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Easily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connect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all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your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data: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systems,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lakes,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warehouses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731" y="1984248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20218" y="0"/>
                </a:moveTo>
                <a:lnTo>
                  <a:pt x="175834" y="4472"/>
                </a:lnTo>
                <a:lnTo>
                  <a:pt x="134497" y="17299"/>
                </a:lnTo>
                <a:lnTo>
                  <a:pt x="97089" y="37598"/>
                </a:lnTo>
                <a:lnTo>
                  <a:pt x="64498" y="64484"/>
                </a:lnTo>
                <a:lnTo>
                  <a:pt x="37608" y="97073"/>
                </a:lnTo>
                <a:lnTo>
                  <a:pt x="17305" y="134481"/>
                </a:lnTo>
                <a:lnTo>
                  <a:pt x="4473" y="175824"/>
                </a:lnTo>
                <a:lnTo>
                  <a:pt x="0" y="220217"/>
                </a:lnTo>
                <a:lnTo>
                  <a:pt x="4473" y="264611"/>
                </a:lnTo>
                <a:lnTo>
                  <a:pt x="17305" y="305954"/>
                </a:lnTo>
                <a:lnTo>
                  <a:pt x="37608" y="343362"/>
                </a:lnTo>
                <a:lnTo>
                  <a:pt x="64498" y="375951"/>
                </a:lnTo>
                <a:lnTo>
                  <a:pt x="97089" y="402837"/>
                </a:lnTo>
                <a:lnTo>
                  <a:pt x="134497" y="423136"/>
                </a:lnTo>
                <a:lnTo>
                  <a:pt x="175834" y="435963"/>
                </a:lnTo>
                <a:lnTo>
                  <a:pt x="220218" y="440436"/>
                </a:lnTo>
                <a:lnTo>
                  <a:pt x="264601" y="435963"/>
                </a:lnTo>
                <a:lnTo>
                  <a:pt x="305938" y="423136"/>
                </a:lnTo>
                <a:lnTo>
                  <a:pt x="343346" y="402837"/>
                </a:lnTo>
                <a:lnTo>
                  <a:pt x="375937" y="375951"/>
                </a:lnTo>
                <a:lnTo>
                  <a:pt x="402827" y="343362"/>
                </a:lnTo>
                <a:lnTo>
                  <a:pt x="423130" y="305954"/>
                </a:lnTo>
                <a:lnTo>
                  <a:pt x="435962" y="264611"/>
                </a:lnTo>
                <a:lnTo>
                  <a:pt x="440436" y="220217"/>
                </a:lnTo>
                <a:lnTo>
                  <a:pt x="435962" y="175824"/>
                </a:lnTo>
                <a:lnTo>
                  <a:pt x="423130" y="134481"/>
                </a:lnTo>
                <a:lnTo>
                  <a:pt x="402827" y="97073"/>
                </a:lnTo>
                <a:lnTo>
                  <a:pt x="375937" y="64484"/>
                </a:lnTo>
                <a:lnTo>
                  <a:pt x="343346" y="37598"/>
                </a:lnTo>
                <a:lnTo>
                  <a:pt x="305938" y="17299"/>
                </a:lnTo>
                <a:lnTo>
                  <a:pt x="264601" y="4472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9688" y="2032254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4379" y="3288284"/>
            <a:ext cx="4127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Jump-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start</a:t>
            </a:r>
            <a:r>
              <a:rPr sz="18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ready-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to-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use</a:t>
            </a:r>
            <a:r>
              <a:rPr sz="1800" b="1" spc="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content: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value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accelerators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best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practices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2731" y="336346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20218" y="0"/>
                </a:moveTo>
                <a:lnTo>
                  <a:pt x="175834" y="4472"/>
                </a:lnTo>
                <a:lnTo>
                  <a:pt x="134497" y="17299"/>
                </a:lnTo>
                <a:lnTo>
                  <a:pt x="97089" y="37598"/>
                </a:lnTo>
                <a:lnTo>
                  <a:pt x="64498" y="64484"/>
                </a:lnTo>
                <a:lnTo>
                  <a:pt x="37608" y="97073"/>
                </a:lnTo>
                <a:lnTo>
                  <a:pt x="17305" y="134481"/>
                </a:lnTo>
                <a:lnTo>
                  <a:pt x="4473" y="175824"/>
                </a:lnTo>
                <a:lnTo>
                  <a:pt x="0" y="220218"/>
                </a:lnTo>
                <a:lnTo>
                  <a:pt x="4473" y="264611"/>
                </a:lnTo>
                <a:lnTo>
                  <a:pt x="17305" y="305954"/>
                </a:lnTo>
                <a:lnTo>
                  <a:pt x="37608" y="343362"/>
                </a:lnTo>
                <a:lnTo>
                  <a:pt x="64498" y="375951"/>
                </a:lnTo>
                <a:lnTo>
                  <a:pt x="97089" y="402837"/>
                </a:lnTo>
                <a:lnTo>
                  <a:pt x="134497" y="423136"/>
                </a:lnTo>
                <a:lnTo>
                  <a:pt x="175834" y="435963"/>
                </a:lnTo>
                <a:lnTo>
                  <a:pt x="220218" y="440436"/>
                </a:lnTo>
                <a:lnTo>
                  <a:pt x="264601" y="435963"/>
                </a:lnTo>
                <a:lnTo>
                  <a:pt x="305938" y="423136"/>
                </a:lnTo>
                <a:lnTo>
                  <a:pt x="343346" y="402837"/>
                </a:lnTo>
                <a:lnTo>
                  <a:pt x="375937" y="375951"/>
                </a:lnTo>
                <a:lnTo>
                  <a:pt x="402827" y="343362"/>
                </a:lnTo>
                <a:lnTo>
                  <a:pt x="423130" y="305954"/>
                </a:lnTo>
                <a:lnTo>
                  <a:pt x="435962" y="264611"/>
                </a:lnTo>
                <a:lnTo>
                  <a:pt x="440436" y="220218"/>
                </a:lnTo>
                <a:lnTo>
                  <a:pt x="435962" y="175824"/>
                </a:lnTo>
                <a:lnTo>
                  <a:pt x="423130" y="134481"/>
                </a:lnTo>
                <a:lnTo>
                  <a:pt x="402827" y="97073"/>
                </a:lnTo>
                <a:lnTo>
                  <a:pt x="375937" y="64484"/>
                </a:lnTo>
                <a:lnTo>
                  <a:pt x="343346" y="37598"/>
                </a:lnTo>
                <a:lnTo>
                  <a:pt x="305938" y="17299"/>
                </a:lnTo>
                <a:lnTo>
                  <a:pt x="264601" y="4472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9688" y="3411982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2731" y="474421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688" y="4791278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4379" y="4668139"/>
            <a:ext cx="4237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Quickly</a:t>
            </a:r>
            <a:r>
              <a:rPr sz="18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discover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improvement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potential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capabilities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650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Helping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achieve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adapt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02214"/>
            <a:ext cx="6230601" cy="33886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16140" y="195072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5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53427" y="1998091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6140" y="344576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53427" y="3493134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6140" y="4939284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219455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5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1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3427" y="4987493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0731" y="1876425"/>
            <a:ext cx="36188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transformation: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compare </a:t>
            </a:r>
            <a:r>
              <a:rPr sz="1800" dirty="0">
                <a:latin typeface="Arial MT"/>
                <a:cs typeface="Arial MT"/>
              </a:rPr>
              <a:t>intelligent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desired (designed)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template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0731" y="3398646"/>
            <a:ext cx="3566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Achieve</a:t>
            </a:r>
            <a:r>
              <a:rPr sz="1800" b="1" spc="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quick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wins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integrating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automation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engines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80731" y="4894326"/>
            <a:ext cx="3632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Enable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lang="en-US" sz="1800" b="1" dirty="0">
                <a:solidFill>
                  <a:srgbClr val="960982"/>
                </a:solidFill>
                <a:latin typeface="Arial"/>
                <a:cs typeface="Arial"/>
              </a:rPr>
              <a:t>better-informed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decisions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across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0" y="-1524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" y="3429000"/>
            <a:ext cx="12496800" cy="3125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20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Arial"/>
                <a:cs typeface="Arial"/>
              </a:rPr>
              <a:t>5-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5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5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Intelligence: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from</a:t>
            </a:r>
            <a:r>
              <a:rPr sz="5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Prerequisites</a:t>
            </a:r>
            <a:r>
              <a:rPr sz="5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to Successful</a:t>
            </a:r>
            <a:r>
              <a:rPr sz="5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5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Import</a:t>
            </a:r>
            <a:endParaRPr sz="54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807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8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Intelligence: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from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prerequisites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successful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import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6376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Prerequisites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23" y="4162674"/>
            <a:ext cx="2440940" cy="14706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Contributors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expert </a:t>
            </a:r>
            <a:r>
              <a:rPr sz="1800" spc="-10" dirty="0">
                <a:latin typeface="Arial MT"/>
                <a:cs typeface="Arial MT"/>
              </a:rPr>
              <a:t>(SME)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specialist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30488" y="4162674"/>
            <a:ext cx="2697480" cy="13944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requirements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Structured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</a:t>
            </a:r>
            <a:endParaRPr sz="1800" dirty="0">
              <a:latin typeface="Arial MT"/>
              <a:cs typeface="Arial MT"/>
            </a:endParaRPr>
          </a:p>
          <a:p>
            <a:pPr marL="191135" marR="14414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Trace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cases, 	</a:t>
            </a:r>
            <a:r>
              <a:rPr sz="1800" dirty="0">
                <a:latin typeface="Arial MT"/>
                <a:cs typeface="Arial MT"/>
              </a:rPr>
              <a:t>events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timestamps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6673" y="4120974"/>
            <a:ext cx="3474085" cy="2171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Connectivity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Enterprise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Databases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Cloud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storages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warehouses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Other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On-</a:t>
            </a:r>
            <a:r>
              <a:rPr sz="1800" dirty="0">
                <a:latin typeface="Arial MT"/>
                <a:cs typeface="Arial MT"/>
              </a:rPr>
              <a:t>premise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extractor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9160" y="2156291"/>
            <a:ext cx="1640136" cy="14248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5724" y="1989899"/>
            <a:ext cx="1996207" cy="17672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323" y="1953006"/>
            <a:ext cx="2077153" cy="18313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8" y="172041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597021" y="865216"/>
            <a:ext cx="5581015" cy="5842633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6020841" y="1371869"/>
            <a:ext cx="47243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Analyze and 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177400" y="1900093"/>
            <a:ext cx="4743450" cy="59605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6531716" y="2060310"/>
            <a:ext cx="4213524" cy="6854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"/>
              </a:rPr>
              <a:t>3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.1               Introduction to SAP Signavio Process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173137" y="2610856"/>
            <a:ext cx="4733925" cy="530643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6502597" y="2716468"/>
            <a:ext cx="36539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3.2               SAP Signavio Process Insights in action</a:t>
            </a:r>
          </a:p>
        </p:txBody>
      </p:sp>
      <p:grpSp>
        <p:nvGrpSpPr>
          <p:cNvPr id="107" name="object 23"/>
          <p:cNvGrpSpPr/>
          <p:nvPr/>
        </p:nvGrpSpPr>
        <p:grpSpPr>
          <a:xfrm>
            <a:off x="6162675" y="3219989"/>
            <a:ext cx="4733925" cy="569082"/>
            <a:chOff x="6521005" y="3822001"/>
            <a:chExt cx="4733925" cy="611505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6431820" y="3366305"/>
            <a:ext cx="4426461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3.3              SAP Signavio Process Insights, discovery edition</a:t>
            </a:r>
          </a:p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1" name="object 27"/>
          <p:cNvGrpSpPr/>
          <p:nvPr/>
        </p:nvGrpSpPr>
        <p:grpSpPr>
          <a:xfrm>
            <a:off x="6129118" y="3887794"/>
            <a:ext cx="4733925" cy="542920"/>
            <a:chOff x="6521005" y="4632769"/>
            <a:chExt cx="4733925" cy="613410"/>
          </a:xfrm>
        </p:grpSpPr>
        <p:sp>
          <p:nvSpPr>
            <p:cNvPr id="112" name="object 28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6497576" y="4032623"/>
            <a:ext cx="436726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1905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3.4               Introduction to SAP Signavio Process Intelligence</a:t>
            </a:r>
          </a:p>
        </p:txBody>
      </p:sp>
      <p:grpSp>
        <p:nvGrpSpPr>
          <p:cNvPr id="115" name="object 31"/>
          <p:cNvGrpSpPr/>
          <p:nvPr/>
        </p:nvGrpSpPr>
        <p:grpSpPr>
          <a:xfrm>
            <a:off x="6135681" y="4486345"/>
            <a:ext cx="4733925" cy="633330"/>
            <a:chOff x="6521005" y="5445061"/>
            <a:chExt cx="4733925" cy="611505"/>
          </a:xfrm>
        </p:grpSpPr>
        <p:sp>
          <p:nvSpPr>
            <p:cNvPr id="116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6481558" y="4550311"/>
            <a:ext cx="3675009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3.5               SAP Signavio Process Intelligence: from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 prerequisites to successful data import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Training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grpSp>
        <p:nvGrpSpPr>
          <p:cNvPr id="126" name="object 31"/>
          <p:cNvGrpSpPr/>
          <p:nvPr/>
        </p:nvGrpSpPr>
        <p:grpSpPr>
          <a:xfrm>
            <a:off x="6109385" y="5181598"/>
            <a:ext cx="4724400" cy="536799"/>
            <a:chOff x="6525768" y="5426489"/>
            <a:chExt cx="4724400" cy="634085"/>
          </a:xfrm>
        </p:grpSpPr>
        <p:sp>
          <p:nvSpPr>
            <p:cNvPr id="127" name="object 32"/>
            <p:cNvSpPr/>
            <p:nvPr/>
          </p:nvSpPr>
          <p:spPr>
            <a:xfrm>
              <a:off x="6525768" y="5426489"/>
              <a:ext cx="4724400" cy="634085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object 31"/>
          <p:cNvGrpSpPr/>
          <p:nvPr/>
        </p:nvGrpSpPr>
        <p:grpSpPr>
          <a:xfrm>
            <a:off x="6129118" y="5806917"/>
            <a:ext cx="4733925" cy="703065"/>
            <a:chOff x="6521005" y="5445061"/>
            <a:chExt cx="4733925" cy="611505"/>
          </a:xfrm>
        </p:grpSpPr>
        <p:sp>
          <p:nvSpPr>
            <p:cNvPr id="130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object 34"/>
          <p:cNvSpPr txBox="1"/>
          <p:nvPr/>
        </p:nvSpPr>
        <p:spPr>
          <a:xfrm>
            <a:off x="6481558" y="5261282"/>
            <a:ext cx="411294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.6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SAP Signavio Process Intelligence in 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action – part 1</a:t>
            </a:r>
          </a:p>
        </p:txBody>
      </p:sp>
      <p:sp>
        <p:nvSpPr>
          <p:cNvPr id="133" name="object 34"/>
          <p:cNvSpPr txBox="1"/>
          <p:nvPr/>
        </p:nvSpPr>
        <p:spPr>
          <a:xfrm>
            <a:off x="6421030" y="5907941"/>
            <a:ext cx="432421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.7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SAP Signavio Process Intelligence 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action – part 2</a:t>
            </a:r>
          </a:p>
        </p:txBody>
      </p:sp>
    </p:spTree>
    <p:extLst>
      <p:ext uri="{BB962C8B-B14F-4D97-AF65-F5344CB8AC3E}">
        <p14:creationId xmlns:p14="http://schemas.microsoft.com/office/powerpoint/2010/main" val="34635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24" grpId="0"/>
      <p:bldP spid="132" grpId="0"/>
      <p:bldP spid="1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807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8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Intelligence: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from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prerequisites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successful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import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550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Connectivity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3607" y="1528018"/>
            <a:ext cx="1449070" cy="14700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Databases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HANA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MySQL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PostgreSQL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4138" y="5020919"/>
            <a:ext cx="1356299" cy="7798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0331" y="2146927"/>
            <a:ext cx="875179" cy="7431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2032" y="4846607"/>
            <a:ext cx="1085955" cy="11605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0795" y="1981790"/>
            <a:ext cx="1278403" cy="105504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xfrm>
            <a:off x="507898" y="1524759"/>
            <a:ext cx="4004310" cy="217751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>
                <a:solidFill>
                  <a:srgbClr val="FFC000"/>
                </a:solidFill>
              </a:rPr>
              <a:t>Enterprise</a:t>
            </a:r>
            <a:r>
              <a:rPr spc="-75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Systems</a:t>
            </a: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40" dirty="0">
                <a:latin typeface="Arial MT"/>
                <a:cs typeface="Arial MT"/>
              </a:rPr>
              <a:t> </a:t>
            </a:r>
            <a:r>
              <a:rPr sz="1800" b="0" spc="-25" dirty="0">
                <a:latin typeface="Arial MT"/>
                <a:cs typeface="Arial MT"/>
              </a:rPr>
              <a:t>ECC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60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S/4HANA</a:t>
            </a:r>
            <a:r>
              <a:rPr sz="1800" b="0" spc="-114" dirty="0">
                <a:latin typeface="Arial MT"/>
                <a:cs typeface="Arial MT"/>
              </a:rPr>
              <a:t> </a:t>
            </a:r>
            <a:r>
              <a:rPr sz="1800" b="0" dirty="0">
                <a:latin typeface="Arial MT"/>
                <a:cs typeface="Arial MT"/>
              </a:rPr>
              <a:t>(all</a:t>
            </a:r>
            <a:r>
              <a:rPr sz="1800" b="0" spc="-10" dirty="0">
                <a:latin typeface="Arial MT"/>
                <a:cs typeface="Arial MT"/>
              </a:rPr>
              <a:t> editions)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40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SuccessFactors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spc="-10" dirty="0">
                <a:latin typeface="Arial MT"/>
                <a:cs typeface="Arial MT"/>
              </a:rPr>
              <a:t>ServiceNow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Jira</a:t>
            </a:r>
            <a:r>
              <a:rPr sz="1800" b="0" spc="-25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Software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23607" y="4162039"/>
            <a:ext cx="2769870" cy="2171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Other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Manual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upload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(e.g.,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csv)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Ingestion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API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Elastic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OData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Microsoft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SQL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Server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439" y="4379773"/>
            <a:ext cx="37901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lang="en-US" b="1" dirty="0">
                <a:solidFill>
                  <a:srgbClr val="FFC000"/>
                </a:solidFill>
              </a:rPr>
              <a:t>Cloud</a:t>
            </a:r>
            <a:r>
              <a:rPr lang="en-US" b="1" spc="-30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Storages</a:t>
            </a:r>
            <a:r>
              <a:rPr lang="en-US" b="1" spc="-45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and</a:t>
            </a:r>
            <a:r>
              <a:rPr lang="en-US" b="1" spc="-25" dirty="0">
                <a:solidFill>
                  <a:srgbClr val="FFC000"/>
                </a:solidFill>
              </a:rPr>
              <a:t> </a:t>
            </a:r>
            <a:r>
              <a:rPr lang="en-US" b="1" spc="-10" dirty="0">
                <a:solidFill>
                  <a:srgbClr val="FFC000"/>
                </a:solidFill>
              </a:rPr>
              <a:t>Warehouses</a:t>
            </a:r>
          </a:p>
          <a:p>
            <a:pPr marL="193675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dirty="0">
                <a:latin typeface="Arial MT"/>
                <a:cs typeface="Arial MT"/>
              </a:rPr>
              <a:t>SAP</a:t>
            </a:r>
            <a:r>
              <a:rPr lang="en-US" sz="1800" b="0" spc="-90" dirty="0">
                <a:latin typeface="Arial MT"/>
                <a:cs typeface="Arial MT"/>
              </a:rPr>
              <a:t> </a:t>
            </a:r>
            <a:r>
              <a:rPr lang="en-US" sz="1800" b="0" dirty="0">
                <a:latin typeface="Arial MT"/>
                <a:cs typeface="Arial MT"/>
              </a:rPr>
              <a:t>Data sphere</a:t>
            </a:r>
            <a:r>
              <a:rPr lang="en-US" sz="1800" b="0" spc="-40" dirty="0">
                <a:latin typeface="Arial MT"/>
                <a:cs typeface="Arial MT"/>
              </a:rPr>
              <a:t> </a:t>
            </a:r>
            <a:r>
              <a:rPr lang="en-US" sz="1800" b="0" spc="-10" dirty="0">
                <a:latin typeface="Arial MT"/>
                <a:cs typeface="Arial MT"/>
              </a:rPr>
              <a:t>(prev.</a:t>
            </a:r>
            <a:r>
              <a:rPr lang="en-US" sz="1800" b="0" spc="-45" dirty="0">
                <a:latin typeface="Arial MT"/>
                <a:cs typeface="Arial MT"/>
              </a:rPr>
              <a:t> </a:t>
            </a:r>
            <a:r>
              <a:rPr lang="en-US" sz="1800" b="0" spc="-20" dirty="0">
                <a:latin typeface="Arial MT"/>
                <a:cs typeface="Arial MT"/>
              </a:rPr>
              <a:t>DWC)</a:t>
            </a:r>
            <a:endParaRPr lang="en-US" sz="1800" dirty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spc="-10" dirty="0">
                <a:latin typeface="Arial MT"/>
                <a:cs typeface="Arial MT"/>
              </a:rPr>
              <a:t>Amazon</a:t>
            </a:r>
            <a:r>
              <a:rPr lang="en-US" sz="1800" b="0" spc="-110" dirty="0">
                <a:latin typeface="Arial MT"/>
                <a:cs typeface="Arial MT"/>
              </a:rPr>
              <a:t> </a:t>
            </a:r>
            <a:r>
              <a:rPr lang="en-US" sz="1800" b="0" dirty="0">
                <a:latin typeface="Arial MT"/>
                <a:cs typeface="Arial MT"/>
              </a:rPr>
              <a:t>Athena &amp;</a:t>
            </a:r>
            <a:r>
              <a:rPr lang="en-US" sz="1800" b="0" spc="-114" dirty="0">
                <a:latin typeface="Arial MT"/>
                <a:cs typeface="Arial MT"/>
              </a:rPr>
              <a:t> </a:t>
            </a:r>
            <a:r>
              <a:rPr lang="en-US" sz="1800" b="0" dirty="0">
                <a:latin typeface="Arial MT"/>
                <a:cs typeface="Arial MT"/>
              </a:rPr>
              <a:t>Amazon </a:t>
            </a:r>
            <a:r>
              <a:rPr lang="en-US" sz="1800" b="0" spc="-25" dirty="0">
                <a:latin typeface="Arial MT"/>
                <a:cs typeface="Arial MT"/>
              </a:rPr>
              <a:t>S3</a:t>
            </a:r>
            <a:endParaRPr lang="en-US" sz="1800" dirty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dirty="0">
                <a:latin typeface="Arial MT"/>
                <a:cs typeface="Arial MT"/>
              </a:rPr>
              <a:t>Google</a:t>
            </a:r>
            <a:r>
              <a:rPr lang="en-US" sz="1800" b="0" spc="-30" dirty="0">
                <a:latin typeface="Arial MT"/>
                <a:cs typeface="Arial MT"/>
              </a:rPr>
              <a:t> </a:t>
            </a:r>
            <a:r>
              <a:rPr lang="en-US" sz="1800" b="0" spc="-10" dirty="0">
                <a:latin typeface="Arial MT"/>
                <a:cs typeface="Arial MT"/>
              </a:rPr>
              <a:t>Big Query</a:t>
            </a:r>
            <a:endParaRPr lang="en-US" sz="1800" dirty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spc="-10" dirty="0">
                <a:latin typeface="Arial MT"/>
                <a:cs typeface="Arial MT"/>
              </a:rPr>
              <a:t>Snowflake</a:t>
            </a:r>
            <a:endParaRPr lang="en-US" sz="1800" dirty="0">
              <a:latin typeface="Arial MT"/>
              <a:cs typeface="Arial MT"/>
            </a:endParaRP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 build="p"/>
      <p:bldP spid="10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7304" y="4107179"/>
            <a:ext cx="11151235" cy="1621790"/>
            <a:chOff x="527304" y="4107179"/>
            <a:chExt cx="11151235" cy="162179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grpSpPr>
        <p:sp>
          <p:nvSpPr>
            <p:cNvPr id="3" name="object 3"/>
            <p:cNvSpPr/>
            <p:nvPr/>
          </p:nvSpPr>
          <p:spPr>
            <a:xfrm>
              <a:off x="527304" y="4107179"/>
              <a:ext cx="11151235" cy="1621790"/>
            </a:xfrm>
            <a:custGeom>
              <a:avLst/>
              <a:gdLst/>
              <a:ahLst/>
              <a:cxnLst/>
              <a:rect l="l" t="t" r="r" b="b"/>
              <a:pathLst>
                <a:path w="11151235" h="1621789">
                  <a:moveTo>
                    <a:pt x="11151108" y="0"/>
                  </a:moveTo>
                  <a:lnTo>
                    <a:pt x="0" y="0"/>
                  </a:lnTo>
                  <a:lnTo>
                    <a:pt x="0" y="1621536"/>
                  </a:lnTo>
                  <a:lnTo>
                    <a:pt x="11151108" y="1621536"/>
                  </a:lnTo>
                  <a:lnTo>
                    <a:pt x="1115110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591" y="4152899"/>
              <a:ext cx="1080516" cy="1078992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1063" y="4152899"/>
              <a:ext cx="1399032" cy="1078992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7727" y="4264151"/>
              <a:ext cx="969264" cy="967740"/>
            </a:xfrm>
            <a:prstGeom prst="rect">
              <a:avLst/>
            </a:prstGeom>
            <a:grpFill/>
          </p:spPr>
        </p:pic>
      </p:grpSp>
      <p:grpSp>
        <p:nvGrpSpPr>
          <p:cNvPr id="7" name="object 7"/>
          <p:cNvGrpSpPr/>
          <p:nvPr/>
        </p:nvGrpSpPr>
        <p:grpSpPr>
          <a:xfrm>
            <a:off x="527304" y="1909572"/>
            <a:ext cx="11151235" cy="1621790"/>
            <a:chOff x="527304" y="1909572"/>
            <a:chExt cx="11151235" cy="1621790"/>
          </a:xfrm>
        </p:grpSpPr>
        <p:sp>
          <p:nvSpPr>
            <p:cNvPr id="8" name="object 8"/>
            <p:cNvSpPr/>
            <p:nvPr/>
          </p:nvSpPr>
          <p:spPr>
            <a:xfrm>
              <a:off x="527304" y="1909572"/>
              <a:ext cx="11151235" cy="1621790"/>
            </a:xfrm>
            <a:custGeom>
              <a:avLst/>
              <a:gdLst/>
              <a:ahLst/>
              <a:cxnLst/>
              <a:rect l="l" t="t" r="r" b="b"/>
              <a:pathLst>
                <a:path w="11151235" h="1621789">
                  <a:moveTo>
                    <a:pt x="11151108" y="0"/>
                  </a:moveTo>
                  <a:lnTo>
                    <a:pt x="0" y="0"/>
                  </a:lnTo>
                  <a:lnTo>
                    <a:pt x="0" y="1621536"/>
                  </a:lnTo>
                  <a:lnTo>
                    <a:pt x="11151108" y="1621536"/>
                  </a:lnTo>
                  <a:lnTo>
                    <a:pt x="111511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1F1F1">
                    <a:shade val="30000"/>
                    <a:satMod val="115000"/>
                  </a:srgbClr>
                </a:gs>
                <a:gs pos="50000">
                  <a:srgbClr val="F1F1F1">
                    <a:shade val="67500"/>
                    <a:satMod val="115000"/>
                  </a:srgbClr>
                </a:gs>
                <a:gs pos="100000">
                  <a:srgbClr val="F1F1F1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5092" y="2019300"/>
              <a:ext cx="1080515" cy="10789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9148" y="2019300"/>
              <a:ext cx="1080516" cy="1078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840" y="2019300"/>
              <a:ext cx="1080516" cy="107899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80" dirty="0"/>
              <a:t> </a:t>
            </a:r>
            <a:r>
              <a:rPr dirty="0"/>
              <a:t>Signavio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Intelligence:</a:t>
            </a:r>
            <a:r>
              <a:rPr spc="-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prerequisites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successful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import</a:t>
            </a: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different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4851" y="1905111"/>
            <a:ext cx="11151235" cy="162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 dirty="0">
              <a:latin typeface="Times New Roman"/>
              <a:cs typeface="Times New Roman"/>
            </a:endParaRPr>
          </a:p>
          <a:p>
            <a:pPr marL="572135">
              <a:lnSpc>
                <a:spcPct val="100000"/>
              </a:lnSpc>
              <a:tabLst>
                <a:tab pos="3389629" algn="l"/>
                <a:tab pos="6130290" algn="l"/>
                <a:tab pos="8858250" algn="l"/>
              </a:tabLst>
            </a:pPr>
            <a:r>
              <a:rPr sz="1800" b="1" spc="-10" dirty="0">
                <a:latin typeface="Arial"/>
                <a:cs typeface="Arial"/>
              </a:rPr>
              <a:t>Procure-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5" dirty="0">
                <a:latin typeface="Arial"/>
                <a:cs typeface="Arial"/>
              </a:rPr>
              <a:t>Pay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Invoice-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5" dirty="0">
                <a:latin typeface="Arial"/>
                <a:cs typeface="Arial"/>
              </a:rPr>
              <a:t>Pay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Order-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Invoice-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3937126"/>
            <a:ext cx="11151235" cy="162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352425">
              <a:lnSpc>
                <a:spcPct val="100000"/>
              </a:lnSpc>
              <a:tabLst>
                <a:tab pos="3375660" algn="l"/>
                <a:tab pos="6149975" algn="l"/>
                <a:tab pos="9018270" algn="l"/>
              </a:tabLst>
            </a:pPr>
            <a:r>
              <a:rPr sz="1800" b="1" spc="-10" dirty="0">
                <a:latin typeface="Arial"/>
                <a:cs typeface="Arial"/>
              </a:rPr>
              <a:t>Operate-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10" dirty="0">
                <a:latin typeface="Arial"/>
                <a:cs typeface="Arial"/>
              </a:rPr>
              <a:t>Maintain</a:t>
            </a:r>
            <a:r>
              <a:rPr sz="1800" b="1" dirty="0">
                <a:latin typeface="Arial"/>
                <a:cs typeface="Arial"/>
              </a:rPr>
              <a:t>	Plan-to-</a:t>
            </a:r>
            <a:r>
              <a:rPr sz="1800" b="1" spc="-10" dirty="0">
                <a:latin typeface="Arial"/>
                <a:cs typeface="Arial"/>
              </a:rPr>
              <a:t>Fulfill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Meter-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r>
              <a:rPr sz="1800" b="1" dirty="0">
                <a:latin typeface="Arial"/>
                <a:cs typeface="Arial"/>
              </a:rPr>
              <a:t>	many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more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..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38943" y="2147316"/>
            <a:ext cx="822959" cy="8229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09404" y="4212335"/>
            <a:ext cx="1080516" cy="1080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3063" y="1267967"/>
            <a:ext cx="10415270" cy="5088890"/>
            <a:chOff x="893063" y="1267967"/>
            <a:chExt cx="10415270" cy="5088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063" y="1267967"/>
              <a:ext cx="10415016" cy="50779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077" y="2202941"/>
              <a:ext cx="10088880" cy="4139565"/>
            </a:xfrm>
            <a:custGeom>
              <a:avLst/>
              <a:gdLst/>
              <a:ahLst/>
              <a:cxnLst/>
              <a:rect l="l" t="t" r="r" b="b"/>
              <a:pathLst>
                <a:path w="10088880" h="4139565">
                  <a:moveTo>
                    <a:pt x="484631" y="2365247"/>
                  </a:moveTo>
                  <a:lnTo>
                    <a:pt x="8264652" y="2365247"/>
                  </a:lnTo>
                  <a:lnTo>
                    <a:pt x="8264652" y="765047"/>
                  </a:lnTo>
                  <a:lnTo>
                    <a:pt x="484631" y="765047"/>
                  </a:lnTo>
                  <a:lnTo>
                    <a:pt x="484631" y="2365247"/>
                  </a:lnTo>
                  <a:close/>
                </a:path>
                <a:path w="10088880" h="4139565">
                  <a:moveTo>
                    <a:pt x="64008" y="259079"/>
                  </a:moveTo>
                  <a:lnTo>
                    <a:pt x="4297680" y="259079"/>
                  </a:lnTo>
                  <a:lnTo>
                    <a:pt x="4297680" y="0"/>
                  </a:lnTo>
                  <a:lnTo>
                    <a:pt x="64008" y="0"/>
                  </a:lnTo>
                  <a:lnTo>
                    <a:pt x="64008" y="259079"/>
                  </a:lnTo>
                  <a:close/>
                </a:path>
                <a:path w="10088880" h="4139565">
                  <a:moveTo>
                    <a:pt x="0" y="4139183"/>
                  </a:moveTo>
                  <a:lnTo>
                    <a:pt x="10088880" y="4139183"/>
                  </a:lnTo>
                  <a:lnTo>
                    <a:pt x="10088880" y="3168395"/>
                  </a:lnTo>
                  <a:lnTo>
                    <a:pt x="0" y="3168395"/>
                  </a:lnTo>
                  <a:lnTo>
                    <a:pt x="0" y="4139183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97530" y="4639817"/>
              <a:ext cx="2277110" cy="673100"/>
            </a:xfrm>
            <a:custGeom>
              <a:avLst/>
              <a:gdLst/>
              <a:ahLst/>
              <a:cxnLst/>
              <a:rect l="l" t="t" r="r" b="b"/>
              <a:pathLst>
                <a:path w="2277110" h="673100">
                  <a:moveTo>
                    <a:pt x="2276856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379475" y="537971"/>
                  </a:lnTo>
                  <a:lnTo>
                    <a:pt x="313181" y="672972"/>
                  </a:lnTo>
                  <a:lnTo>
                    <a:pt x="948690" y="537971"/>
                  </a:lnTo>
                  <a:lnTo>
                    <a:pt x="2276856" y="537971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97530" y="4639817"/>
              <a:ext cx="2277110" cy="673100"/>
            </a:xfrm>
            <a:custGeom>
              <a:avLst/>
              <a:gdLst/>
              <a:ahLst/>
              <a:cxnLst/>
              <a:rect l="l" t="t" r="r" b="b"/>
              <a:pathLst>
                <a:path w="2277110" h="673100">
                  <a:moveTo>
                    <a:pt x="0" y="0"/>
                  </a:moveTo>
                  <a:lnTo>
                    <a:pt x="379475" y="0"/>
                  </a:lnTo>
                  <a:lnTo>
                    <a:pt x="948690" y="0"/>
                  </a:lnTo>
                  <a:lnTo>
                    <a:pt x="2276856" y="0"/>
                  </a:lnTo>
                  <a:lnTo>
                    <a:pt x="2276856" y="313816"/>
                  </a:lnTo>
                  <a:lnTo>
                    <a:pt x="2276856" y="448309"/>
                  </a:lnTo>
                  <a:lnTo>
                    <a:pt x="2276856" y="537971"/>
                  </a:lnTo>
                  <a:lnTo>
                    <a:pt x="948690" y="537971"/>
                  </a:lnTo>
                  <a:lnTo>
                    <a:pt x="313181" y="672972"/>
                  </a:lnTo>
                  <a:lnTo>
                    <a:pt x="379475" y="537971"/>
                  </a:lnTo>
                  <a:lnTo>
                    <a:pt x="0" y="537971"/>
                  </a:lnTo>
                  <a:lnTo>
                    <a:pt x="0" y="448309"/>
                  </a:lnTo>
                  <a:lnTo>
                    <a:pt x="0" y="31381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80" dirty="0"/>
              <a:t> </a:t>
            </a:r>
            <a:r>
              <a:rPr dirty="0"/>
              <a:t>Signavio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Intelligence:</a:t>
            </a:r>
            <a:r>
              <a:rPr spc="-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prerequisites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successful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import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pipeline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(PDP)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7032" y="4676902"/>
            <a:ext cx="21158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95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Log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extractions, transformations,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 and</a:t>
            </a:r>
            <a:r>
              <a:rPr sz="1400" spc="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loads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79610" y="1483042"/>
            <a:ext cx="3371215" cy="670560"/>
            <a:chOff x="2979610" y="1483042"/>
            <a:chExt cx="3371215" cy="670560"/>
          </a:xfrm>
        </p:grpSpPr>
        <p:sp>
          <p:nvSpPr>
            <p:cNvPr id="10" name="object 10"/>
            <p:cNvSpPr/>
            <p:nvPr/>
          </p:nvSpPr>
          <p:spPr>
            <a:xfrm>
              <a:off x="2993898" y="1497330"/>
              <a:ext cx="3342640" cy="641985"/>
            </a:xfrm>
            <a:custGeom>
              <a:avLst/>
              <a:gdLst/>
              <a:ahLst/>
              <a:cxnLst/>
              <a:rect l="l" t="t" r="r" b="b"/>
              <a:pathLst>
                <a:path w="3342640" h="641985">
                  <a:moveTo>
                    <a:pt x="3342131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557022" y="402336"/>
                  </a:lnTo>
                  <a:lnTo>
                    <a:pt x="435863" y="641604"/>
                  </a:lnTo>
                  <a:lnTo>
                    <a:pt x="1392554" y="402336"/>
                  </a:lnTo>
                  <a:lnTo>
                    <a:pt x="3342131" y="402336"/>
                  </a:lnTo>
                  <a:lnTo>
                    <a:pt x="3342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93898" y="1497330"/>
              <a:ext cx="3342640" cy="641985"/>
            </a:xfrm>
            <a:custGeom>
              <a:avLst/>
              <a:gdLst/>
              <a:ahLst/>
              <a:cxnLst/>
              <a:rect l="l" t="t" r="r" b="b"/>
              <a:pathLst>
                <a:path w="3342640" h="641985">
                  <a:moveTo>
                    <a:pt x="0" y="0"/>
                  </a:moveTo>
                  <a:lnTo>
                    <a:pt x="557022" y="0"/>
                  </a:lnTo>
                  <a:lnTo>
                    <a:pt x="1392554" y="0"/>
                  </a:lnTo>
                  <a:lnTo>
                    <a:pt x="3342131" y="0"/>
                  </a:lnTo>
                  <a:lnTo>
                    <a:pt x="3342131" y="234696"/>
                  </a:lnTo>
                  <a:lnTo>
                    <a:pt x="3342131" y="335280"/>
                  </a:lnTo>
                  <a:lnTo>
                    <a:pt x="3342131" y="402336"/>
                  </a:lnTo>
                  <a:lnTo>
                    <a:pt x="1392554" y="402336"/>
                  </a:lnTo>
                  <a:lnTo>
                    <a:pt x="435863" y="641604"/>
                  </a:lnTo>
                  <a:lnTo>
                    <a:pt x="557022" y="402336"/>
                  </a:lnTo>
                  <a:lnTo>
                    <a:pt x="0" y="402336"/>
                  </a:lnTo>
                  <a:lnTo>
                    <a:pt x="0" y="335280"/>
                  </a:lnTo>
                  <a:lnTo>
                    <a:pt x="0" y="23469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81908" y="1572259"/>
            <a:ext cx="31635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views</a:t>
            </a:r>
            <a:r>
              <a:rPr sz="1400" spc="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each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step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setting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18338" y="2118550"/>
            <a:ext cx="3860165" cy="835660"/>
            <a:chOff x="6518338" y="2118550"/>
            <a:chExt cx="3860165" cy="835660"/>
          </a:xfrm>
        </p:grpSpPr>
        <p:sp>
          <p:nvSpPr>
            <p:cNvPr id="14" name="object 14"/>
            <p:cNvSpPr/>
            <p:nvPr/>
          </p:nvSpPr>
          <p:spPr>
            <a:xfrm>
              <a:off x="6532626" y="2132838"/>
              <a:ext cx="3831590" cy="807085"/>
            </a:xfrm>
            <a:custGeom>
              <a:avLst/>
              <a:gdLst/>
              <a:ahLst/>
              <a:cxnLst/>
              <a:rect l="l" t="t" r="r" b="b"/>
              <a:pathLst>
                <a:path w="3831590" h="807085">
                  <a:moveTo>
                    <a:pt x="3831335" y="0"/>
                  </a:moveTo>
                  <a:lnTo>
                    <a:pt x="0" y="0"/>
                  </a:lnTo>
                  <a:lnTo>
                    <a:pt x="0" y="505967"/>
                  </a:lnTo>
                  <a:lnTo>
                    <a:pt x="638555" y="505967"/>
                  </a:lnTo>
                  <a:lnTo>
                    <a:pt x="418592" y="806958"/>
                  </a:lnTo>
                  <a:lnTo>
                    <a:pt x="1596390" y="505967"/>
                  </a:lnTo>
                  <a:lnTo>
                    <a:pt x="3831335" y="505967"/>
                  </a:lnTo>
                  <a:lnTo>
                    <a:pt x="38313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32626" y="2132838"/>
              <a:ext cx="3831590" cy="807085"/>
            </a:xfrm>
            <a:custGeom>
              <a:avLst/>
              <a:gdLst/>
              <a:ahLst/>
              <a:cxnLst/>
              <a:rect l="l" t="t" r="r" b="b"/>
              <a:pathLst>
                <a:path w="3831590" h="807085">
                  <a:moveTo>
                    <a:pt x="0" y="0"/>
                  </a:moveTo>
                  <a:lnTo>
                    <a:pt x="638555" y="0"/>
                  </a:lnTo>
                  <a:lnTo>
                    <a:pt x="1596390" y="0"/>
                  </a:lnTo>
                  <a:lnTo>
                    <a:pt x="3831335" y="0"/>
                  </a:lnTo>
                  <a:lnTo>
                    <a:pt x="3831335" y="295148"/>
                  </a:lnTo>
                  <a:lnTo>
                    <a:pt x="3831335" y="421639"/>
                  </a:lnTo>
                  <a:lnTo>
                    <a:pt x="3831335" y="505967"/>
                  </a:lnTo>
                  <a:lnTo>
                    <a:pt x="1596390" y="505967"/>
                  </a:lnTo>
                  <a:lnTo>
                    <a:pt x="418592" y="806958"/>
                  </a:lnTo>
                  <a:lnTo>
                    <a:pt x="638555" y="505967"/>
                  </a:lnTo>
                  <a:lnTo>
                    <a:pt x="0" y="505967"/>
                  </a:lnTo>
                  <a:lnTo>
                    <a:pt x="0" y="421639"/>
                  </a:lnTo>
                  <a:lnTo>
                    <a:pt x="0" y="29514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24827" y="2153538"/>
            <a:ext cx="26454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Steps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Extract,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Transform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&amp;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Load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(ETL)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94" y="3788787"/>
            <a:ext cx="12286423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6</a:t>
            </a:r>
            <a:r>
              <a:rPr lang="en-US"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-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0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Intelligence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54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 </a:t>
            </a:r>
            <a:r>
              <a:rPr sz="54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1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316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Example: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out-of-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the-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box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1439" y="1116963"/>
            <a:ext cx="11090960" cy="5512437"/>
            <a:chOff x="1244853" y="1627377"/>
            <a:chExt cx="9708515" cy="4725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03" y="1633727"/>
              <a:ext cx="9695688" cy="4712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48028" y="1630552"/>
              <a:ext cx="9702165" cy="4718685"/>
            </a:xfrm>
            <a:custGeom>
              <a:avLst/>
              <a:gdLst/>
              <a:ahLst/>
              <a:cxnLst/>
              <a:rect l="l" t="t" r="r" b="b"/>
              <a:pathLst>
                <a:path w="9702165" h="4718685">
                  <a:moveTo>
                    <a:pt x="0" y="4718558"/>
                  </a:moveTo>
                  <a:lnTo>
                    <a:pt x="9702038" y="4718558"/>
                  </a:lnTo>
                  <a:lnTo>
                    <a:pt x="9702038" y="0"/>
                  </a:lnTo>
                  <a:lnTo>
                    <a:pt x="0" y="0"/>
                  </a:lnTo>
                  <a:lnTo>
                    <a:pt x="0" y="47185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started: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creation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1439" y="1354929"/>
            <a:ext cx="11167161" cy="5274472"/>
            <a:chOff x="1022350" y="1422653"/>
            <a:chExt cx="10154920" cy="4928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633727"/>
              <a:ext cx="10142220" cy="47106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5525" y="1630552"/>
              <a:ext cx="10148570" cy="4717415"/>
            </a:xfrm>
            <a:custGeom>
              <a:avLst/>
              <a:gdLst/>
              <a:ahLst/>
              <a:cxnLst/>
              <a:rect l="l" t="t" r="r" b="b"/>
              <a:pathLst>
                <a:path w="10148570" h="4717415">
                  <a:moveTo>
                    <a:pt x="0" y="4717034"/>
                  </a:moveTo>
                  <a:lnTo>
                    <a:pt x="10148570" y="4717034"/>
                  </a:lnTo>
                  <a:lnTo>
                    <a:pt x="10148570" y="0"/>
                  </a:lnTo>
                  <a:lnTo>
                    <a:pt x="0" y="0"/>
                  </a:lnTo>
                  <a:lnTo>
                    <a:pt x="0" y="47170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52154" y="2736341"/>
              <a:ext cx="2150745" cy="393700"/>
            </a:xfrm>
            <a:custGeom>
              <a:avLst/>
              <a:gdLst/>
              <a:ahLst/>
              <a:cxnLst/>
              <a:rect l="l" t="t" r="r" b="b"/>
              <a:pathLst>
                <a:path w="2150745" h="393700">
                  <a:moveTo>
                    <a:pt x="0" y="393191"/>
                  </a:moveTo>
                  <a:lnTo>
                    <a:pt x="2150363" y="393191"/>
                  </a:lnTo>
                  <a:lnTo>
                    <a:pt x="2150363" y="0"/>
                  </a:lnTo>
                  <a:lnTo>
                    <a:pt x="0" y="0"/>
                  </a:lnTo>
                  <a:lnTo>
                    <a:pt x="0" y="393191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87764" y="1422653"/>
              <a:ext cx="85725" cy="1277620"/>
            </a:xfrm>
            <a:custGeom>
              <a:avLst/>
              <a:gdLst/>
              <a:ahLst/>
              <a:cxnLst/>
              <a:rect l="l" t="t" r="r" b="b"/>
              <a:pathLst>
                <a:path w="85725" h="1277620">
                  <a:moveTo>
                    <a:pt x="28575" y="1191514"/>
                  </a:moveTo>
                  <a:lnTo>
                    <a:pt x="0" y="1191514"/>
                  </a:lnTo>
                  <a:lnTo>
                    <a:pt x="42925" y="1277239"/>
                  </a:lnTo>
                  <a:lnTo>
                    <a:pt x="78560" y="1205865"/>
                  </a:lnTo>
                  <a:lnTo>
                    <a:pt x="28575" y="1205865"/>
                  </a:lnTo>
                  <a:lnTo>
                    <a:pt x="28575" y="1191514"/>
                  </a:lnTo>
                  <a:close/>
                </a:path>
                <a:path w="85725" h="1277620">
                  <a:moveTo>
                    <a:pt x="57150" y="0"/>
                  </a:moveTo>
                  <a:lnTo>
                    <a:pt x="28575" y="0"/>
                  </a:lnTo>
                  <a:lnTo>
                    <a:pt x="28575" y="1205865"/>
                  </a:lnTo>
                  <a:lnTo>
                    <a:pt x="57150" y="1205865"/>
                  </a:lnTo>
                  <a:lnTo>
                    <a:pt x="57150" y="0"/>
                  </a:lnTo>
                  <a:close/>
                </a:path>
                <a:path w="85725" h="1277620">
                  <a:moveTo>
                    <a:pt x="85725" y="1191514"/>
                  </a:moveTo>
                  <a:lnTo>
                    <a:pt x="57150" y="1191514"/>
                  </a:lnTo>
                  <a:lnTo>
                    <a:pt x="57150" y="1205865"/>
                  </a:lnTo>
                  <a:lnTo>
                    <a:pt x="78560" y="1205865"/>
                  </a:lnTo>
                  <a:lnTo>
                    <a:pt x="85725" y="119151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66354" y="1095883"/>
            <a:ext cx="36544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Create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or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import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existing</a:t>
            </a:r>
            <a:r>
              <a:rPr sz="1600" b="1" spc="-10" dirty="0">
                <a:solidFill>
                  <a:srgbClr val="960982"/>
                </a:solidFill>
                <a:latin typeface="Arial MT"/>
                <a:cs typeface="Arial MT"/>
              </a:rPr>
              <a:t> dashboard</a:t>
            </a:r>
            <a:endParaRPr sz="1600" b="1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268669"/>
            <a:ext cx="57150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started: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creation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6922" y="1539621"/>
            <a:ext cx="10147300" cy="4808220"/>
            <a:chOff x="1026922" y="1539621"/>
            <a:chExt cx="10147300" cy="4808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272" y="1633728"/>
              <a:ext cx="10134600" cy="47076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0097" y="1630553"/>
              <a:ext cx="10140950" cy="4714240"/>
            </a:xfrm>
            <a:custGeom>
              <a:avLst/>
              <a:gdLst/>
              <a:ahLst/>
              <a:cxnLst/>
              <a:rect l="l" t="t" r="r" b="b"/>
              <a:pathLst>
                <a:path w="10140950" h="4714240">
                  <a:moveTo>
                    <a:pt x="0" y="4713986"/>
                  </a:moveTo>
                  <a:lnTo>
                    <a:pt x="10140950" y="4713986"/>
                  </a:lnTo>
                  <a:lnTo>
                    <a:pt x="10140950" y="0"/>
                  </a:lnTo>
                  <a:lnTo>
                    <a:pt x="0" y="0"/>
                  </a:lnTo>
                  <a:lnTo>
                    <a:pt x="0" y="471398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54617" y="2167890"/>
              <a:ext cx="707390" cy="264160"/>
            </a:xfrm>
            <a:custGeom>
              <a:avLst/>
              <a:gdLst/>
              <a:ahLst/>
              <a:cxnLst/>
              <a:rect l="l" t="t" r="r" b="b"/>
              <a:pathLst>
                <a:path w="707390" h="264160">
                  <a:moveTo>
                    <a:pt x="0" y="263651"/>
                  </a:moveTo>
                  <a:lnTo>
                    <a:pt x="707135" y="263651"/>
                  </a:lnTo>
                  <a:lnTo>
                    <a:pt x="707135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97390" y="1539621"/>
              <a:ext cx="252095" cy="628015"/>
            </a:xfrm>
            <a:custGeom>
              <a:avLst/>
              <a:gdLst/>
              <a:ahLst/>
              <a:cxnLst/>
              <a:rect l="l" t="t" r="r" b="b"/>
              <a:pathLst>
                <a:path w="252095" h="628014">
                  <a:moveTo>
                    <a:pt x="0" y="532256"/>
                  </a:moveTo>
                  <a:lnTo>
                    <a:pt x="10794" y="627506"/>
                  </a:lnTo>
                  <a:lnTo>
                    <a:pt x="76749" y="565276"/>
                  </a:lnTo>
                  <a:lnTo>
                    <a:pt x="48767" y="565276"/>
                  </a:lnTo>
                  <a:lnTo>
                    <a:pt x="21843" y="555498"/>
                  </a:lnTo>
                  <a:lnTo>
                    <a:pt x="26760" y="542049"/>
                  </a:lnTo>
                  <a:lnTo>
                    <a:pt x="0" y="532256"/>
                  </a:lnTo>
                  <a:close/>
                </a:path>
                <a:path w="252095" h="628014">
                  <a:moveTo>
                    <a:pt x="26760" y="542049"/>
                  </a:moveTo>
                  <a:lnTo>
                    <a:pt x="21843" y="555498"/>
                  </a:lnTo>
                  <a:lnTo>
                    <a:pt x="48767" y="565276"/>
                  </a:lnTo>
                  <a:lnTo>
                    <a:pt x="53661" y="551893"/>
                  </a:lnTo>
                  <a:lnTo>
                    <a:pt x="26760" y="542049"/>
                  </a:lnTo>
                  <a:close/>
                </a:path>
                <a:path w="252095" h="628014">
                  <a:moveTo>
                    <a:pt x="53661" y="551893"/>
                  </a:moveTo>
                  <a:lnTo>
                    <a:pt x="48767" y="565276"/>
                  </a:lnTo>
                  <a:lnTo>
                    <a:pt x="76749" y="565276"/>
                  </a:lnTo>
                  <a:lnTo>
                    <a:pt x="80517" y="561720"/>
                  </a:lnTo>
                  <a:lnTo>
                    <a:pt x="53661" y="551893"/>
                  </a:lnTo>
                  <a:close/>
                </a:path>
                <a:path w="252095" h="628014">
                  <a:moveTo>
                    <a:pt x="224916" y="0"/>
                  </a:moveTo>
                  <a:lnTo>
                    <a:pt x="26760" y="542049"/>
                  </a:lnTo>
                  <a:lnTo>
                    <a:pt x="53661" y="551893"/>
                  </a:lnTo>
                  <a:lnTo>
                    <a:pt x="251840" y="9905"/>
                  </a:lnTo>
                  <a:lnTo>
                    <a:pt x="22491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3470" y="2574798"/>
              <a:ext cx="292735" cy="257810"/>
            </a:xfrm>
            <a:custGeom>
              <a:avLst/>
              <a:gdLst/>
              <a:ahLst/>
              <a:cxnLst/>
              <a:rect l="l" t="t" r="r" b="b"/>
              <a:pathLst>
                <a:path w="292734" h="257810">
                  <a:moveTo>
                    <a:pt x="0" y="257555"/>
                  </a:moveTo>
                  <a:lnTo>
                    <a:pt x="292607" y="257555"/>
                  </a:lnTo>
                  <a:lnTo>
                    <a:pt x="292607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99093" y="1167765"/>
            <a:ext cx="154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60982"/>
                </a:solidFill>
                <a:latin typeface="Arial MT"/>
                <a:cs typeface="Arial MT"/>
              </a:rPr>
              <a:t>Create</a:t>
            </a:r>
            <a:r>
              <a:rPr sz="18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960982"/>
                </a:solidFill>
                <a:latin typeface="Arial MT"/>
                <a:cs typeface="Arial MT"/>
              </a:rPr>
              <a:t>widgets</a:t>
            </a:r>
            <a:endParaRPr sz="18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6507" y="2545841"/>
            <a:ext cx="1042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0046" y="6012941"/>
            <a:ext cx="1826260" cy="257810"/>
          </a:xfrm>
          <a:custGeom>
            <a:avLst/>
            <a:gdLst/>
            <a:ahLst/>
            <a:cxnLst/>
            <a:rect l="l" t="t" r="r" b="b"/>
            <a:pathLst>
              <a:path w="1826260" h="257810">
                <a:moveTo>
                  <a:pt x="0" y="257555"/>
                </a:moveTo>
                <a:lnTo>
                  <a:pt x="1825752" y="257555"/>
                </a:lnTo>
                <a:lnTo>
                  <a:pt x="1825752" y="0"/>
                </a:lnTo>
                <a:lnTo>
                  <a:pt x="0" y="0"/>
                </a:lnTo>
                <a:lnTo>
                  <a:pt x="0" y="257555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00577" y="5995517"/>
            <a:ext cx="1831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Dashboard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 animBg="1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05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Create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widget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39" y="1116963"/>
            <a:ext cx="10681005" cy="5222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9132" y="1628267"/>
            <a:ext cx="993140" cy="448309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spc="-20" dirty="0">
                <a:solidFill>
                  <a:srgbClr val="FFFFFF"/>
                </a:solidFill>
                <a:latin typeface="Arial MT"/>
                <a:cs typeface="Arial MT"/>
              </a:rPr>
              <a:t>SIGN</a:t>
            </a:r>
            <a:endParaRPr sz="315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9064" y="1628267"/>
            <a:ext cx="279400" cy="448309"/>
          </a:xfrm>
          <a:prstGeom prst="rect">
            <a:avLst/>
          </a:prstGeom>
          <a:solidFill>
            <a:srgbClr val="C00CA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dirty="0">
                <a:solidFill>
                  <a:schemeClr val="bg1"/>
                </a:solidFill>
                <a:latin typeface="Arial MT"/>
                <a:cs typeface="Arial MT"/>
              </a:rPr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5764" y="1628267"/>
            <a:ext cx="235585" cy="448309"/>
          </a:xfrm>
          <a:prstGeom prst="rect">
            <a:avLst/>
          </a:prstGeom>
          <a:solidFill>
            <a:srgbClr val="D7D7D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315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5325" y="2126360"/>
            <a:ext cx="567690" cy="829310"/>
          </a:xfrm>
          <a:custGeom>
            <a:avLst/>
            <a:gdLst/>
            <a:ahLst/>
            <a:cxnLst/>
            <a:rect l="l" t="t" r="r" b="b"/>
            <a:pathLst>
              <a:path w="567689" h="829310">
                <a:moveTo>
                  <a:pt x="12573" y="734060"/>
                </a:moveTo>
                <a:lnTo>
                  <a:pt x="0" y="829183"/>
                </a:lnTo>
                <a:lnTo>
                  <a:pt x="83565" y="782192"/>
                </a:lnTo>
                <a:lnTo>
                  <a:pt x="77384" y="778001"/>
                </a:lnTo>
                <a:lnTo>
                  <a:pt x="51815" y="778001"/>
                </a:lnTo>
                <a:lnTo>
                  <a:pt x="28193" y="762000"/>
                </a:lnTo>
                <a:lnTo>
                  <a:pt x="36242" y="750108"/>
                </a:lnTo>
                <a:lnTo>
                  <a:pt x="12573" y="734060"/>
                </a:lnTo>
                <a:close/>
              </a:path>
              <a:path w="567689" h="829310">
                <a:moveTo>
                  <a:pt x="36242" y="750108"/>
                </a:moveTo>
                <a:lnTo>
                  <a:pt x="28193" y="762000"/>
                </a:lnTo>
                <a:lnTo>
                  <a:pt x="51815" y="778001"/>
                </a:lnTo>
                <a:lnTo>
                  <a:pt x="59858" y="766119"/>
                </a:lnTo>
                <a:lnTo>
                  <a:pt x="36242" y="750108"/>
                </a:lnTo>
                <a:close/>
              </a:path>
              <a:path w="567689" h="829310">
                <a:moveTo>
                  <a:pt x="59858" y="766119"/>
                </a:moveTo>
                <a:lnTo>
                  <a:pt x="51815" y="778001"/>
                </a:lnTo>
                <a:lnTo>
                  <a:pt x="77384" y="778001"/>
                </a:lnTo>
                <a:lnTo>
                  <a:pt x="59858" y="766119"/>
                </a:lnTo>
                <a:close/>
              </a:path>
              <a:path w="567689" h="829310">
                <a:moveTo>
                  <a:pt x="543941" y="0"/>
                </a:moveTo>
                <a:lnTo>
                  <a:pt x="36242" y="750108"/>
                </a:lnTo>
                <a:lnTo>
                  <a:pt x="59858" y="766119"/>
                </a:lnTo>
                <a:lnTo>
                  <a:pt x="567563" y="16001"/>
                </a:lnTo>
                <a:lnTo>
                  <a:pt x="54394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51329" y="2917063"/>
            <a:ext cx="1043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Analytics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2057" y="2134107"/>
            <a:ext cx="85725" cy="821690"/>
          </a:xfrm>
          <a:custGeom>
            <a:avLst/>
            <a:gdLst/>
            <a:ahLst/>
            <a:cxnLst/>
            <a:rect l="l" t="t" r="r" b="b"/>
            <a:pathLst>
              <a:path w="85725" h="821689">
                <a:moveTo>
                  <a:pt x="0" y="735076"/>
                </a:moveTo>
                <a:lnTo>
                  <a:pt x="41529" y="821436"/>
                </a:lnTo>
                <a:lnTo>
                  <a:pt x="78534" y="750188"/>
                </a:lnTo>
                <a:lnTo>
                  <a:pt x="56895" y="750188"/>
                </a:lnTo>
                <a:lnTo>
                  <a:pt x="28320" y="749807"/>
                </a:lnTo>
                <a:lnTo>
                  <a:pt x="28536" y="735498"/>
                </a:lnTo>
                <a:lnTo>
                  <a:pt x="0" y="735076"/>
                </a:lnTo>
                <a:close/>
              </a:path>
              <a:path w="85725" h="821689">
                <a:moveTo>
                  <a:pt x="28536" y="735498"/>
                </a:moveTo>
                <a:lnTo>
                  <a:pt x="28320" y="749807"/>
                </a:lnTo>
                <a:lnTo>
                  <a:pt x="56895" y="750188"/>
                </a:lnTo>
                <a:lnTo>
                  <a:pt x="57111" y="735922"/>
                </a:lnTo>
                <a:lnTo>
                  <a:pt x="28536" y="735498"/>
                </a:lnTo>
                <a:close/>
              </a:path>
              <a:path w="85725" h="821689">
                <a:moveTo>
                  <a:pt x="57111" y="735922"/>
                </a:moveTo>
                <a:lnTo>
                  <a:pt x="56895" y="750188"/>
                </a:lnTo>
                <a:lnTo>
                  <a:pt x="78534" y="750188"/>
                </a:lnTo>
                <a:lnTo>
                  <a:pt x="85725" y="736345"/>
                </a:lnTo>
                <a:lnTo>
                  <a:pt x="57111" y="735922"/>
                </a:lnTo>
                <a:close/>
              </a:path>
              <a:path w="85725" h="821689">
                <a:moveTo>
                  <a:pt x="39624" y="0"/>
                </a:moveTo>
                <a:lnTo>
                  <a:pt x="28536" y="735498"/>
                </a:lnTo>
                <a:lnTo>
                  <a:pt x="57111" y="735922"/>
                </a:lnTo>
                <a:lnTo>
                  <a:pt x="68199" y="507"/>
                </a:lnTo>
                <a:lnTo>
                  <a:pt x="3962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85160" y="2125852"/>
            <a:ext cx="626110" cy="829944"/>
          </a:xfrm>
          <a:custGeom>
            <a:avLst/>
            <a:gdLst/>
            <a:ahLst/>
            <a:cxnLst/>
            <a:rect l="l" t="t" r="r" b="b"/>
            <a:pathLst>
              <a:path w="626110" h="829944">
                <a:moveTo>
                  <a:pt x="562924" y="769585"/>
                </a:moveTo>
                <a:lnTo>
                  <a:pt x="540130" y="786638"/>
                </a:lnTo>
                <a:lnTo>
                  <a:pt x="625728" y="829691"/>
                </a:lnTo>
                <a:lnTo>
                  <a:pt x="616956" y="781050"/>
                </a:lnTo>
                <a:lnTo>
                  <a:pt x="571500" y="781050"/>
                </a:lnTo>
                <a:lnTo>
                  <a:pt x="562924" y="769585"/>
                </a:lnTo>
                <a:close/>
              </a:path>
              <a:path w="626110" h="829944">
                <a:moveTo>
                  <a:pt x="585803" y="752468"/>
                </a:moveTo>
                <a:lnTo>
                  <a:pt x="562924" y="769585"/>
                </a:lnTo>
                <a:lnTo>
                  <a:pt x="571500" y="781050"/>
                </a:lnTo>
                <a:lnTo>
                  <a:pt x="594360" y="763905"/>
                </a:lnTo>
                <a:lnTo>
                  <a:pt x="585803" y="752468"/>
                </a:lnTo>
                <a:close/>
              </a:path>
              <a:path w="626110" h="829944">
                <a:moveTo>
                  <a:pt x="608711" y="735330"/>
                </a:moveTo>
                <a:lnTo>
                  <a:pt x="585803" y="752468"/>
                </a:lnTo>
                <a:lnTo>
                  <a:pt x="594360" y="763905"/>
                </a:lnTo>
                <a:lnTo>
                  <a:pt x="571500" y="781050"/>
                </a:lnTo>
                <a:lnTo>
                  <a:pt x="616956" y="781050"/>
                </a:lnTo>
                <a:lnTo>
                  <a:pt x="608711" y="735330"/>
                </a:lnTo>
                <a:close/>
              </a:path>
              <a:path w="626110" h="829944">
                <a:moveTo>
                  <a:pt x="22859" y="0"/>
                </a:moveTo>
                <a:lnTo>
                  <a:pt x="0" y="17018"/>
                </a:lnTo>
                <a:lnTo>
                  <a:pt x="562924" y="769585"/>
                </a:lnTo>
                <a:lnTo>
                  <a:pt x="585803" y="752468"/>
                </a:lnTo>
                <a:lnTo>
                  <a:pt x="2285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9119" y="2917063"/>
            <a:ext cx="10013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4128" y="2917063"/>
            <a:ext cx="11595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Language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727" y="3977980"/>
            <a:ext cx="4509135" cy="172910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It</a:t>
            </a:r>
            <a:r>
              <a:rPr sz="20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provides</a:t>
            </a:r>
            <a:r>
              <a:rPr sz="20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an</a:t>
            </a:r>
            <a:r>
              <a:rPr sz="2000" spc="-2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“editable</a:t>
            </a:r>
            <a:r>
              <a:rPr sz="2000" spc="-3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backend”</a:t>
            </a:r>
            <a:r>
              <a:rPr sz="2000" spc="-5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EFAB00"/>
                </a:solidFill>
                <a:latin typeface="Arial MT"/>
                <a:cs typeface="Arial MT"/>
              </a:rPr>
              <a:t>to</a:t>
            </a:r>
            <a:endParaRPr sz="2000" dirty="0">
              <a:solidFill>
                <a:srgbClr val="EFAB00"/>
              </a:solidFill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create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in-</a:t>
            </a:r>
            <a:r>
              <a:rPr sz="1800" dirty="0">
                <a:latin typeface="Arial MT"/>
                <a:cs typeface="Arial MT"/>
              </a:rPr>
              <a:t>depth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10" dirty="0">
                <a:latin typeface="Arial MT"/>
                <a:cs typeface="Arial MT"/>
              </a:rPr>
              <a:t> queries</a:t>
            </a:r>
            <a:endParaRPr sz="1800" dirty="0">
              <a:latin typeface="Arial MT"/>
              <a:cs typeface="Arial MT"/>
            </a:endParaRPr>
          </a:p>
          <a:p>
            <a:pPr marL="191135" marR="38481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retrieve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perform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calculations, 	</a:t>
            </a:r>
            <a:r>
              <a:rPr sz="1800" dirty="0">
                <a:latin typeface="Arial MT"/>
                <a:cs typeface="Arial MT"/>
              </a:rPr>
              <a:t>independent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“clickable”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interface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visualize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meaningful</a:t>
            </a:r>
            <a:r>
              <a:rPr sz="1800" spc="-10" dirty="0">
                <a:latin typeface="Arial MT"/>
                <a:cs typeface="Arial MT"/>
              </a:rPr>
              <a:t> charts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1707" y="2301367"/>
            <a:ext cx="4825493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SIGNAL</a:t>
            </a:r>
            <a:r>
              <a:rPr sz="2000" i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is</a:t>
            </a:r>
            <a:r>
              <a:rPr sz="2000" i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our</a:t>
            </a:r>
            <a:r>
              <a:rPr sz="2000" i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dedicated</a:t>
            </a:r>
            <a:r>
              <a:rPr sz="2000" i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query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960982"/>
                </a:solidFill>
                <a:latin typeface="Arial"/>
                <a:cs typeface="Arial"/>
              </a:rPr>
              <a:t>language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for</a:t>
            </a:r>
            <a:r>
              <a:rPr sz="2000" i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2000" i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analysis.</a:t>
            </a:r>
            <a:r>
              <a:rPr sz="2000" i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Read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more</a:t>
            </a:r>
            <a:r>
              <a:rPr sz="2000" i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in 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our </a:t>
            </a:r>
            <a:r>
              <a:rPr sz="2000" i="1" u="sng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SIGNAL</a:t>
            </a:r>
            <a:r>
              <a:rPr sz="2000" i="1" u="sng" spc="-60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000" i="1" u="sng" spc="-10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guide</a:t>
            </a:r>
            <a:r>
              <a:rPr sz="2000" i="1" spc="-10" dirty="0">
                <a:solidFill>
                  <a:srgbClr val="EFAB00"/>
                </a:solidFill>
                <a:latin typeface="Arial"/>
                <a:cs typeface="Arial"/>
                <a:hlinkClick r:id="rId2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57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59548" y="3977980"/>
            <a:ext cx="4359275" cy="235458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Benefits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using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135" marR="2032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Run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queries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10" dirty="0">
                <a:latin typeface="Arial MT"/>
                <a:cs typeface="Arial MT"/>
              </a:rPr>
              <a:t>process-</a:t>
            </a:r>
            <a:r>
              <a:rPr sz="1800" dirty="0">
                <a:latin typeface="Arial MT"/>
                <a:cs typeface="Arial MT"/>
              </a:rPr>
              <a:t>related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behavior 	</a:t>
            </a:r>
            <a:r>
              <a:rPr sz="1800" dirty="0">
                <a:latin typeface="Arial MT"/>
                <a:cs typeface="Arial MT"/>
              </a:rPr>
              <a:t>and KPI</a:t>
            </a:r>
            <a:r>
              <a:rPr sz="1800" spc="-10" dirty="0">
                <a:latin typeface="Arial MT"/>
                <a:cs typeface="Arial MT"/>
              </a:rPr>
              <a:t> computation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SQL-</a:t>
            </a:r>
            <a:r>
              <a:rPr sz="1800" dirty="0">
                <a:latin typeface="Arial MT"/>
                <a:cs typeface="Arial MT"/>
              </a:rPr>
              <a:t>oriented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easy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learn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process-</a:t>
            </a:r>
            <a:r>
              <a:rPr sz="1800" dirty="0">
                <a:latin typeface="Arial MT"/>
                <a:cs typeface="Arial MT"/>
              </a:rPr>
              <a:t>related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queries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(not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possible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“BI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software“)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meaningful</a:t>
            </a:r>
            <a:r>
              <a:rPr sz="1800" spc="-10" dirty="0">
                <a:latin typeface="Arial MT"/>
                <a:cs typeface="Arial MT"/>
              </a:rPr>
              <a:t> visualizations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57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7747" y="4906057"/>
            <a:ext cx="1318011" cy="94732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1809" y="4411726"/>
            <a:ext cx="5700395" cy="1940560"/>
            <a:chOff x="511809" y="4411726"/>
            <a:chExt cx="5700395" cy="19405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4418076"/>
              <a:ext cx="5687568" cy="19278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984" y="4414901"/>
              <a:ext cx="5694045" cy="1934210"/>
            </a:xfrm>
            <a:custGeom>
              <a:avLst/>
              <a:gdLst/>
              <a:ahLst/>
              <a:cxnLst/>
              <a:rect l="l" t="t" r="r" b="b"/>
              <a:pathLst>
                <a:path w="5694045" h="1934210">
                  <a:moveTo>
                    <a:pt x="0" y="1934210"/>
                  </a:moveTo>
                  <a:lnTo>
                    <a:pt x="5693918" y="1934210"/>
                  </a:lnTo>
                  <a:lnTo>
                    <a:pt x="5693918" y="0"/>
                  </a:lnTo>
                  <a:lnTo>
                    <a:pt x="0" y="0"/>
                  </a:lnTo>
                  <a:lnTo>
                    <a:pt x="0" y="19342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901430" y="1627377"/>
            <a:ext cx="2783840" cy="4725035"/>
            <a:chOff x="8901430" y="1627377"/>
            <a:chExt cx="2783840" cy="47250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9269" y="1633727"/>
              <a:ext cx="2689142" cy="46808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04605" y="1630552"/>
              <a:ext cx="2777490" cy="4718685"/>
            </a:xfrm>
            <a:custGeom>
              <a:avLst/>
              <a:gdLst/>
              <a:ahLst/>
              <a:cxnLst/>
              <a:rect l="l" t="t" r="r" b="b"/>
              <a:pathLst>
                <a:path w="2777490" h="4718685">
                  <a:moveTo>
                    <a:pt x="0" y="4718558"/>
                  </a:moveTo>
                  <a:lnTo>
                    <a:pt x="2776981" y="4718558"/>
                  </a:lnTo>
                  <a:lnTo>
                    <a:pt x="2776981" y="0"/>
                  </a:lnTo>
                  <a:lnTo>
                    <a:pt x="0" y="0"/>
                  </a:lnTo>
                  <a:lnTo>
                    <a:pt x="0" y="47185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8203" y="1610995"/>
            <a:ext cx="6334125" cy="2557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code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build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custom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queries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help </a:t>
            </a:r>
            <a:r>
              <a:rPr sz="2000" dirty="0">
                <a:latin typeface="Arial MT"/>
                <a:cs typeface="Arial MT"/>
              </a:rPr>
              <a:t>solve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questions</a:t>
            </a:r>
            <a:endParaRPr sz="2000" dirty="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 MT"/>
                <a:cs typeface="Arial MT"/>
              </a:rPr>
              <a:t>e.g.,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queries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might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include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statements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to: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select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columns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certain</a:t>
            </a:r>
            <a:r>
              <a:rPr sz="1800" spc="-10" dirty="0">
                <a:latin typeface="Arial MT"/>
                <a:cs typeface="Arial MT"/>
              </a:rPr>
              <a:t> values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sort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results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731634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Unique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2076069"/>
            <a:ext cx="5080000" cy="2271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Arial"/>
                <a:cs typeface="Arial"/>
              </a:rPr>
              <a:t>Process</a:t>
            </a:r>
            <a:r>
              <a:rPr sz="2900" b="1" spc="-60" dirty="0">
                <a:latin typeface="Arial"/>
                <a:cs typeface="Arial"/>
              </a:rPr>
              <a:t> </a:t>
            </a:r>
            <a:r>
              <a:rPr sz="2900" b="1" dirty="0">
                <a:latin typeface="Arial"/>
                <a:cs typeface="Arial"/>
              </a:rPr>
              <a:t>analysis</a:t>
            </a:r>
            <a:r>
              <a:rPr sz="2900" b="1" spc="-30" dirty="0">
                <a:latin typeface="Arial"/>
                <a:cs typeface="Arial"/>
              </a:rPr>
              <a:t> </a:t>
            </a:r>
            <a:r>
              <a:rPr sz="2900" b="1" dirty="0">
                <a:latin typeface="Arial"/>
                <a:cs typeface="Arial"/>
              </a:rPr>
              <a:t>and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10" dirty="0">
                <a:latin typeface="Arial"/>
                <a:cs typeface="Arial"/>
              </a:rPr>
              <a:t>mining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00" dirty="0">
                <a:latin typeface="Arial MT"/>
                <a:cs typeface="Arial MT"/>
              </a:rPr>
              <a:t>with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SAP</a:t>
            </a:r>
            <a:r>
              <a:rPr sz="2900" spc="-75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Signavio</a:t>
            </a:r>
            <a:r>
              <a:rPr sz="2900" spc="-50" dirty="0">
                <a:latin typeface="Arial MT"/>
                <a:cs typeface="Arial MT"/>
              </a:rPr>
              <a:t> </a:t>
            </a:r>
            <a:r>
              <a:rPr sz="2900" spc="-10" dirty="0">
                <a:latin typeface="Arial MT"/>
                <a:cs typeface="Arial MT"/>
              </a:rPr>
              <a:t>solutions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 dirty="0">
              <a:latin typeface="Arial MT"/>
              <a:cs typeface="Arial MT"/>
            </a:endParaRPr>
          </a:p>
          <a:p>
            <a:pPr marL="12700" marR="18669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 experience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data-</a:t>
            </a:r>
            <a:r>
              <a:rPr sz="2000" dirty="0">
                <a:latin typeface="Arial MT"/>
                <a:cs typeface="Arial MT"/>
              </a:rPr>
              <a:t>driven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process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Transformation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Suite.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844423"/>
            <a:ext cx="5858256" cy="589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600" y="1628901"/>
            <a:ext cx="5287263" cy="2396490"/>
            <a:chOff x="6571233" y="1628901"/>
            <a:chExt cx="4659630" cy="2396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7583" y="1635251"/>
              <a:ext cx="4646676" cy="23835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74408" y="1632076"/>
              <a:ext cx="4653280" cy="2390140"/>
            </a:xfrm>
            <a:custGeom>
              <a:avLst/>
              <a:gdLst/>
              <a:ahLst/>
              <a:cxnLst/>
              <a:rect l="l" t="t" r="r" b="b"/>
              <a:pathLst>
                <a:path w="4653280" h="2390140">
                  <a:moveTo>
                    <a:pt x="0" y="2389886"/>
                  </a:moveTo>
                  <a:lnTo>
                    <a:pt x="4653026" y="2389886"/>
                  </a:lnTo>
                  <a:lnTo>
                    <a:pt x="4653026" y="0"/>
                  </a:lnTo>
                  <a:lnTo>
                    <a:pt x="0" y="0"/>
                  </a:lnTo>
                  <a:lnTo>
                    <a:pt x="0" y="238988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out-of-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the-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box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47203" y="4081017"/>
            <a:ext cx="5283660" cy="2271395"/>
            <a:chOff x="6571233" y="4081017"/>
            <a:chExt cx="4659630" cy="22713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7583" y="4087367"/>
              <a:ext cx="4646676" cy="22585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74408" y="4084192"/>
              <a:ext cx="4653280" cy="2265045"/>
            </a:xfrm>
            <a:custGeom>
              <a:avLst/>
              <a:gdLst/>
              <a:ahLst/>
              <a:cxnLst/>
              <a:rect l="l" t="t" r="r" b="b"/>
              <a:pathLst>
                <a:path w="4653280" h="2265045">
                  <a:moveTo>
                    <a:pt x="0" y="2264917"/>
                  </a:moveTo>
                  <a:lnTo>
                    <a:pt x="4653026" y="2264917"/>
                  </a:lnTo>
                  <a:lnTo>
                    <a:pt x="4653026" y="0"/>
                  </a:lnTo>
                  <a:lnTo>
                    <a:pt x="0" y="0"/>
                  </a:lnTo>
                  <a:lnTo>
                    <a:pt x="0" y="226491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8203" y="1611629"/>
            <a:ext cx="509905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 marR="5080" indent="-17907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spc="-10" dirty="0">
                <a:latin typeface="Arial MT"/>
                <a:cs typeface="Arial MT"/>
              </a:rPr>
              <a:t>Value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accelerator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library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Signavio 	</a:t>
            </a:r>
            <a:r>
              <a:rPr sz="1800" dirty="0">
                <a:latin typeface="Arial MT"/>
                <a:cs typeface="Arial MT"/>
              </a:rPr>
              <a:t>solutions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Collaboration 	</a:t>
            </a:r>
            <a:r>
              <a:rPr sz="1800" spc="-25" dirty="0">
                <a:latin typeface="Arial MT"/>
                <a:cs typeface="Arial MT"/>
              </a:rPr>
              <a:t>Hub</a:t>
            </a:r>
            <a:endParaRPr sz="1800" dirty="0">
              <a:latin typeface="Arial MT"/>
              <a:cs typeface="Arial MT"/>
            </a:endParaRPr>
          </a:p>
          <a:p>
            <a:pPr marL="191135" marR="60769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ready-to-</a:t>
            </a:r>
            <a:r>
              <a:rPr sz="1800" dirty="0">
                <a:latin typeface="Arial MT"/>
                <a:cs typeface="Arial MT"/>
              </a:rPr>
              <a:t>use,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out-of-the-</a:t>
            </a:r>
            <a:r>
              <a:rPr sz="1800" spc="-25" dirty="0">
                <a:latin typeface="Arial MT"/>
                <a:cs typeface="Arial MT"/>
              </a:rPr>
              <a:t>box 	</a:t>
            </a:r>
            <a:r>
              <a:rPr sz="1800" dirty="0">
                <a:latin typeface="Arial MT"/>
                <a:cs typeface="Arial MT"/>
              </a:rPr>
              <a:t>dashboard,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extraction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transformation 	templates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Fast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58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3945172"/>
            <a:ext cx="12573000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7-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0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Intelligence in</a:t>
            </a:r>
            <a:r>
              <a:rPr sz="5400" b="1" spc="-14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 </a:t>
            </a:r>
            <a:r>
              <a:rPr sz="54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7231" y="6546043"/>
            <a:ext cx="641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9761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49309" y="-11938"/>
            <a:ext cx="3759200" cy="6883400"/>
            <a:chOff x="8449309" y="-11938"/>
            <a:chExt cx="3759200" cy="6883400"/>
          </a:xfrm>
        </p:grpSpPr>
        <p:sp>
          <p:nvSpPr>
            <p:cNvPr id="6" name="object 6"/>
            <p:cNvSpPr/>
            <p:nvPr/>
          </p:nvSpPr>
          <p:spPr>
            <a:xfrm>
              <a:off x="8462009" y="761"/>
              <a:ext cx="3733800" cy="6858000"/>
            </a:xfrm>
            <a:custGeom>
              <a:avLst/>
              <a:gdLst/>
              <a:ahLst/>
              <a:cxnLst/>
              <a:rect l="l" t="t" r="r" b="b"/>
              <a:pathLst>
                <a:path w="3733800" h="6858000">
                  <a:moveTo>
                    <a:pt x="3733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33800" y="68580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62009" y="761"/>
              <a:ext cx="3733800" cy="6858000"/>
            </a:xfrm>
            <a:custGeom>
              <a:avLst/>
              <a:gdLst/>
              <a:ahLst/>
              <a:cxnLst/>
              <a:rect l="l" t="t" r="r" b="b"/>
              <a:pathLst>
                <a:path w="3733800" h="6858000">
                  <a:moveTo>
                    <a:pt x="0" y="6858000"/>
                  </a:moveTo>
                  <a:lnTo>
                    <a:pt x="3733800" y="68580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6675" y="673608"/>
              <a:ext cx="1357883" cy="1356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4691" y="2887979"/>
              <a:ext cx="1101852" cy="10561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6883" y="4965191"/>
              <a:ext cx="1077468" cy="1280159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521208" y="1630679"/>
            <a:ext cx="5108575" cy="721360"/>
          </a:xfrm>
          <a:custGeom>
            <a:avLst/>
            <a:gdLst/>
            <a:ahLst/>
            <a:cxnLst/>
            <a:rect l="l" t="t" r="r" b="b"/>
            <a:pathLst>
              <a:path w="5108575" h="721360">
                <a:moveTo>
                  <a:pt x="4986274" y="0"/>
                </a:moveTo>
                <a:lnTo>
                  <a:pt x="122161" y="0"/>
                </a:lnTo>
                <a:lnTo>
                  <a:pt x="74607" y="9449"/>
                </a:lnTo>
                <a:lnTo>
                  <a:pt x="35777" y="35210"/>
                </a:lnTo>
                <a:lnTo>
                  <a:pt x="9599" y="73402"/>
                </a:lnTo>
                <a:lnTo>
                  <a:pt x="0" y="120142"/>
                </a:lnTo>
                <a:lnTo>
                  <a:pt x="0" y="720852"/>
                </a:lnTo>
                <a:lnTo>
                  <a:pt x="5108447" y="720852"/>
                </a:lnTo>
                <a:lnTo>
                  <a:pt x="5108447" y="120142"/>
                </a:lnTo>
                <a:lnTo>
                  <a:pt x="5098841" y="73402"/>
                </a:lnTo>
                <a:lnTo>
                  <a:pt x="5072649" y="35210"/>
                </a:lnTo>
                <a:lnTo>
                  <a:pt x="5033813" y="9449"/>
                </a:lnTo>
                <a:lnTo>
                  <a:pt x="4986274" y="0"/>
                </a:lnTo>
                <a:close/>
              </a:path>
            </a:pathLst>
          </a:custGeom>
          <a:solidFill>
            <a:srgbClr val="FFE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10588" y="1630807"/>
            <a:ext cx="2326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Analysis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Objectives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1188" y="2356104"/>
            <a:ext cx="5459095" cy="3485515"/>
            <a:chOff x="361188" y="2356104"/>
            <a:chExt cx="5459095" cy="3485515"/>
          </a:xfrm>
        </p:grpSpPr>
        <p:sp>
          <p:nvSpPr>
            <p:cNvPr id="14" name="object 14"/>
            <p:cNvSpPr/>
            <p:nvPr/>
          </p:nvSpPr>
          <p:spPr>
            <a:xfrm>
              <a:off x="361188" y="2356104"/>
              <a:ext cx="5459095" cy="3065145"/>
            </a:xfrm>
            <a:custGeom>
              <a:avLst/>
              <a:gdLst/>
              <a:ahLst/>
              <a:cxnLst/>
              <a:rect l="l" t="t" r="r" b="b"/>
              <a:pathLst>
                <a:path w="5459095" h="3065145">
                  <a:moveTo>
                    <a:pt x="5256403" y="0"/>
                  </a:moveTo>
                  <a:lnTo>
                    <a:pt x="202539" y="0"/>
                  </a:lnTo>
                  <a:lnTo>
                    <a:pt x="156098" y="5349"/>
                  </a:lnTo>
                  <a:lnTo>
                    <a:pt x="113466" y="20586"/>
                  </a:lnTo>
                  <a:lnTo>
                    <a:pt x="75860" y="44497"/>
                  </a:lnTo>
                  <a:lnTo>
                    <a:pt x="44495" y="75865"/>
                  </a:lnTo>
                  <a:lnTo>
                    <a:pt x="20585" y="113476"/>
                  </a:lnTo>
                  <a:lnTo>
                    <a:pt x="5349" y="156114"/>
                  </a:lnTo>
                  <a:lnTo>
                    <a:pt x="0" y="202565"/>
                  </a:lnTo>
                  <a:lnTo>
                    <a:pt x="0" y="2862199"/>
                  </a:lnTo>
                  <a:lnTo>
                    <a:pt x="5349" y="2908602"/>
                  </a:lnTo>
                  <a:lnTo>
                    <a:pt x="20585" y="2951207"/>
                  </a:lnTo>
                  <a:lnTo>
                    <a:pt x="44495" y="2988795"/>
                  </a:lnTo>
                  <a:lnTo>
                    <a:pt x="75860" y="3020149"/>
                  </a:lnTo>
                  <a:lnTo>
                    <a:pt x="113466" y="3044053"/>
                  </a:lnTo>
                  <a:lnTo>
                    <a:pt x="156098" y="3059288"/>
                  </a:lnTo>
                  <a:lnTo>
                    <a:pt x="202539" y="3064637"/>
                  </a:lnTo>
                  <a:lnTo>
                    <a:pt x="5256403" y="3064637"/>
                  </a:lnTo>
                  <a:lnTo>
                    <a:pt x="5302853" y="3059288"/>
                  </a:lnTo>
                  <a:lnTo>
                    <a:pt x="5345491" y="3044053"/>
                  </a:lnTo>
                  <a:lnTo>
                    <a:pt x="5383102" y="3020149"/>
                  </a:lnTo>
                  <a:lnTo>
                    <a:pt x="5414470" y="2988795"/>
                  </a:lnTo>
                  <a:lnTo>
                    <a:pt x="5438381" y="2951207"/>
                  </a:lnTo>
                  <a:lnTo>
                    <a:pt x="5453618" y="2908602"/>
                  </a:lnTo>
                  <a:lnTo>
                    <a:pt x="5458968" y="2862199"/>
                  </a:lnTo>
                  <a:lnTo>
                    <a:pt x="5458968" y="202565"/>
                  </a:lnTo>
                  <a:lnTo>
                    <a:pt x="5453618" y="156114"/>
                  </a:lnTo>
                  <a:lnTo>
                    <a:pt x="5438381" y="113476"/>
                  </a:lnTo>
                  <a:lnTo>
                    <a:pt x="5414470" y="75865"/>
                  </a:lnTo>
                  <a:lnTo>
                    <a:pt x="5383102" y="44497"/>
                  </a:lnTo>
                  <a:lnTo>
                    <a:pt x="5345491" y="20586"/>
                  </a:lnTo>
                  <a:lnTo>
                    <a:pt x="5302853" y="5349"/>
                  </a:lnTo>
                  <a:lnTo>
                    <a:pt x="5256403" y="0"/>
                  </a:lnTo>
                  <a:close/>
                </a:path>
              </a:pathLst>
            </a:custGeom>
            <a:solidFill>
              <a:srgbClr val="008FD2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8" y="4945380"/>
              <a:ext cx="5018532" cy="8961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86916" y="5017770"/>
            <a:ext cx="3209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(PDM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ETL)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95344" y="1891283"/>
            <a:ext cx="757555" cy="802005"/>
            <a:chOff x="3895344" y="1891283"/>
            <a:chExt cx="757555" cy="802005"/>
          </a:xfrm>
        </p:grpSpPr>
        <p:sp>
          <p:nvSpPr>
            <p:cNvPr id="18" name="object 18"/>
            <p:cNvSpPr/>
            <p:nvPr/>
          </p:nvSpPr>
          <p:spPr>
            <a:xfrm>
              <a:off x="3914394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4394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33444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149860" marR="114300" indent="-2794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rework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84576" y="1891283"/>
            <a:ext cx="1533525" cy="802005"/>
            <a:chOff x="3084576" y="1891283"/>
            <a:chExt cx="1533525" cy="802005"/>
          </a:xfrm>
        </p:grpSpPr>
        <p:sp>
          <p:nvSpPr>
            <p:cNvPr id="22" name="object 22"/>
            <p:cNvSpPr/>
            <p:nvPr/>
          </p:nvSpPr>
          <p:spPr>
            <a:xfrm>
              <a:off x="3933444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3626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3626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122676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93345" marR="88265" indent="28575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dropouts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73807" y="1891283"/>
            <a:ext cx="1533525" cy="802005"/>
            <a:chOff x="2273807" y="1891283"/>
            <a:chExt cx="1533525" cy="802005"/>
          </a:xfrm>
        </p:grpSpPr>
        <p:sp>
          <p:nvSpPr>
            <p:cNvPr id="27" name="object 27"/>
            <p:cNvSpPr/>
            <p:nvPr/>
          </p:nvSpPr>
          <p:spPr>
            <a:xfrm>
              <a:off x="3122675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2857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2857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11907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58419" marR="51435" indent="6350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cycle</a:t>
            </a:r>
            <a:r>
              <a:rPr sz="1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63039" y="1891283"/>
            <a:ext cx="1533525" cy="802005"/>
            <a:chOff x="1463039" y="1891283"/>
            <a:chExt cx="1533525" cy="802005"/>
          </a:xfrm>
        </p:grpSpPr>
        <p:sp>
          <p:nvSpPr>
            <p:cNvPr id="32" name="object 32"/>
            <p:cNvSpPr/>
            <p:nvPr/>
          </p:nvSpPr>
          <p:spPr>
            <a:xfrm>
              <a:off x="2311907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82089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82089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501139" y="2357627"/>
            <a:ext cx="7194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indent="165735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Ensure conformance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52272" y="1891283"/>
            <a:ext cx="1533525" cy="802005"/>
            <a:chOff x="652272" y="1891283"/>
            <a:chExt cx="1533525" cy="802005"/>
          </a:xfrm>
        </p:grpSpPr>
        <p:sp>
          <p:nvSpPr>
            <p:cNvPr id="37" name="object 37"/>
            <p:cNvSpPr/>
            <p:nvPr/>
          </p:nvSpPr>
          <p:spPr>
            <a:xfrm>
              <a:off x="1501139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1322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1322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90372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26034" marR="20320" indent="6985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Increase automation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04087" y="1891283"/>
            <a:ext cx="4759960" cy="802005"/>
            <a:chOff x="704087" y="1891283"/>
            <a:chExt cx="4759960" cy="802005"/>
          </a:xfrm>
        </p:grpSpPr>
        <p:sp>
          <p:nvSpPr>
            <p:cNvPr id="42" name="object 42"/>
            <p:cNvSpPr/>
            <p:nvPr/>
          </p:nvSpPr>
          <p:spPr>
            <a:xfrm>
              <a:off x="704087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5161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25161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744211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189230" marR="114300" indent="-6858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Enforce 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SLAs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82168" y="1920239"/>
            <a:ext cx="5019040" cy="2956560"/>
            <a:chOff x="582168" y="1920239"/>
            <a:chExt cx="5019040" cy="2956560"/>
          </a:xfrm>
        </p:grpSpPr>
        <p:sp>
          <p:nvSpPr>
            <p:cNvPr id="47" name="object 47"/>
            <p:cNvSpPr/>
            <p:nvPr/>
          </p:nvSpPr>
          <p:spPr>
            <a:xfrm>
              <a:off x="4744212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2168" y="4588763"/>
              <a:ext cx="5019040" cy="288290"/>
            </a:xfrm>
            <a:custGeom>
              <a:avLst/>
              <a:gdLst/>
              <a:ahLst/>
              <a:cxnLst/>
              <a:rect l="l" t="t" r="r" b="b"/>
              <a:pathLst>
                <a:path w="5019040" h="288289">
                  <a:moveTo>
                    <a:pt x="5018532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5018532" y="288036"/>
                  </a:lnTo>
                  <a:lnTo>
                    <a:pt x="501853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172716" y="4608321"/>
            <a:ext cx="1838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SiGNAL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Mining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Engine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6072" y="3889247"/>
            <a:ext cx="5019040" cy="576580"/>
          </a:xfrm>
          <a:custGeom>
            <a:avLst/>
            <a:gdLst/>
            <a:ahLst/>
            <a:cxnLst/>
            <a:rect l="l" t="t" r="r" b="b"/>
            <a:pathLst>
              <a:path w="5019040" h="576579">
                <a:moveTo>
                  <a:pt x="5018532" y="0"/>
                </a:moveTo>
                <a:lnTo>
                  <a:pt x="0" y="0"/>
                </a:lnTo>
                <a:lnTo>
                  <a:pt x="0" y="576071"/>
                </a:lnTo>
                <a:lnTo>
                  <a:pt x="5018532" y="576071"/>
                </a:lnTo>
                <a:lnTo>
                  <a:pt x="501853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26541" y="3847338"/>
            <a:ext cx="5118100" cy="662940"/>
          </a:xfrm>
          <a:prstGeom prst="rect">
            <a:avLst/>
          </a:prstGeom>
          <a:solidFill>
            <a:srgbClr val="A3004F">
              <a:alpha val="3921"/>
            </a:srgbClr>
          </a:solidFill>
          <a:ln w="28575">
            <a:solidFill>
              <a:srgbClr val="EFAB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Metric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Library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54963" y="4003547"/>
            <a:ext cx="1321435" cy="347980"/>
          </a:xfrm>
          <a:prstGeom prst="rect">
            <a:avLst/>
          </a:prstGeom>
          <a:solidFill>
            <a:srgbClr val="A3004F">
              <a:alpha val="3921"/>
            </a:srgbClr>
          </a:solidFill>
        </p:spPr>
        <p:txBody>
          <a:bodyPr vert="horz" wrap="square" lIns="0" tIns="60325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475"/>
              </a:spcBef>
            </a:pPr>
            <a:r>
              <a:rPr sz="1200" spc="-10" dirty="0">
                <a:latin typeface="Arial MT"/>
                <a:cs typeface="Arial MT"/>
              </a:rPr>
              <a:t>Metrics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05071" y="4003547"/>
            <a:ext cx="1323340" cy="347980"/>
          </a:xfrm>
          <a:prstGeom prst="rect">
            <a:avLst/>
          </a:prstGeom>
          <a:solidFill>
            <a:srgbClr val="A3004F">
              <a:alpha val="3921"/>
            </a:srgbClr>
          </a:solidFill>
        </p:spPr>
        <p:txBody>
          <a:bodyPr vert="horz" wrap="square" lIns="0" tIns="6032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475"/>
              </a:spcBef>
            </a:pP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Rules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35888" y="2760345"/>
            <a:ext cx="1339215" cy="986790"/>
            <a:chOff x="635888" y="2760345"/>
            <a:chExt cx="1339215" cy="986790"/>
          </a:xfrm>
        </p:grpSpPr>
        <p:sp>
          <p:nvSpPr>
            <p:cNvPr id="55" name="object 55"/>
            <p:cNvSpPr/>
            <p:nvPr/>
          </p:nvSpPr>
          <p:spPr>
            <a:xfrm>
              <a:off x="645413" y="2769870"/>
              <a:ext cx="1320165" cy="967740"/>
            </a:xfrm>
            <a:custGeom>
              <a:avLst/>
              <a:gdLst/>
              <a:ahLst/>
              <a:cxnLst/>
              <a:rect l="l" t="t" r="r" b="b"/>
              <a:pathLst>
                <a:path w="1320164" h="967739">
                  <a:moveTo>
                    <a:pt x="1281303" y="0"/>
                  </a:moveTo>
                  <a:lnTo>
                    <a:pt x="38468" y="0"/>
                  </a:lnTo>
                  <a:lnTo>
                    <a:pt x="23494" y="3030"/>
                  </a:lnTo>
                  <a:lnTo>
                    <a:pt x="11266" y="11287"/>
                  </a:lnTo>
                  <a:lnTo>
                    <a:pt x="3022" y="23520"/>
                  </a:lnTo>
                  <a:lnTo>
                    <a:pt x="0" y="38480"/>
                  </a:lnTo>
                  <a:lnTo>
                    <a:pt x="0" y="929258"/>
                  </a:lnTo>
                  <a:lnTo>
                    <a:pt x="3022" y="944219"/>
                  </a:lnTo>
                  <a:lnTo>
                    <a:pt x="11266" y="956452"/>
                  </a:lnTo>
                  <a:lnTo>
                    <a:pt x="23494" y="964709"/>
                  </a:lnTo>
                  <a:lnTo>
                    <a:pt x="38468" y="967739"/>
                  </a:lnTo>
                  <a:lnTo>
                    <a:pt x="1281303" y="967739"/>
                  </a:lnTo>
                  <a:lnTo>
                    <a:pt x="1296263" y="964709"/>
                  </a:lnTo>
                  <a:lnTo>
                    <a:pt x="1308496" y="956452"/>
                  </a:lnTo>
                  <a:lnTo>
                    <a:pt x="1316753" y="944219"/>
                  </a:lnTo>
                  <a:lnTo>
                    <a:pt x="1319784" y="929258"/>
                  </a:lnTo>
                  <a:lnTo>
                    <a:pt x="1319784" y="38480"/>
                  </a:lnTo>
                  <a:lnTo>
                    <a:pt x="1316753" y="23520"/>
                  </a:lnTo>
                  <a:lnTo>
                    <a:pt x="1308496" y="11287"/>
                  </a:lnTo>
                  <a:lnTo>
                    <a:pt x="1296263" y="3030"/>
                  </a:lnTo>
                  <a:lnTo>
                    <a:pt x="128130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5413" y="2769870"/>
              <a:ext cx="1320165" cy="967740"/>
            </a:xfrm>
            <a:custGeom>
              <a:avLst/>
              <a:gdLst/>
              <a:ahLst/>
              <a:cxnLst/>
              <a:rect l="l" t="t" r="r" b="b"/>
              <a:pathLst>
                <a:path w="1320164" h="967739">
                  <a:moveTo>
                    <a:pt x="0" y="38480"/>
                  </a:moveTo>
                  <a:lnTo>
                    <a:pt x="3022" y="23520"/>
                  </a:lnTo>
                  <a:lnTo>
                    <a:pt x="11266" y="11287"/>
                  </a:lnTo>
                  <a:lnTo>
                    <a:pt x="23494" y="3030"/>
                  </a:lnTo>
                  <a:lnTo>
                    <a:pt x="38468" y="0"/>
                  </a:lnTo>
                  <a:lnTo>
                    <a:pt x="1281303" y="0"/>
                  </a:lnTo>
                  <a:lnTo>
                    <a:pt x="1296263" y="3030"/>
                  </a:lnTo>
                  <a:lnTo>
                    <a:pt x="1308496" y="11287"/>
                  </a:lnTo>
                  <a:lnTo>
                    <a:pt x="1316753" y="23520"/>
                  </a:lnTo>
                  <a:lnTo>
                    <a:pt x="1319784" y="38480"/>
                  </a:lnTo>
                  <a:lnTo>
                    <a:pt x="1319784" y="929258"/>
                  </a:lnTo>
                  <a:lnTo>
                    <a:pt x="1316753" y="944219"/>
                  </a:lnTo>
                  <a:lnTo>
                    <a:pt x="1308496" y="956452"/>
                  </a:lnTo>
                  <a:lnTo>
                    <a:pt x="1296263" y="964709"/>
                  </a:lnTo>
                  <a:lnTo>
                    <a:pt x="1281303" y="967739"/>
                  </a:lnTo>
                  <a:lnTo>
                    <a:pt x="38468" y="967739"/>
                  </a:lnTo>
                  <a:lnTo>
                    <a:pt x="23494" y="964709"/>
                  </a:lnTo>
                  <a:lnTo>
                    <a:pt x="11266" y="956452"/>
                  </a:lnTo>
                  <a:lnTo>
                    <a:pt x="3022" y="944219"/>
                  </a:lnTo>
                  <a:lnTo>
                    <a:pt x="0" y="929258"/>
                  </a:lnTo>
                  <a:lnTo>
                    <a:pt x="0" y="38480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34059" y="2807589"/>
            <a:ext cx="903605" cy="65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Investigations</a:t>
            </a:r>
            <a:r>
              <a:rPr sz="9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Dashboards: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Perform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detailed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3016" y="3571113"/>
            <a:ext cx="887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40663" y="2760345"/>
            <a:ext cx="4861560" cy="3589654"/>
            <a:chOff x="740663" y="2760345"/>
            <a:chExt cx="4861560" cy="3589654"/>
          </a:xfrm>
        </p:grpSpPr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663" y="3477768"/>
              <a:ext cx="114299" cy="10820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219874" y="5323620"/>
              <a:ext cx="3739515" cy="1026160"/>
            </a:xfrm>
            <a:custGeom>
              <a:avLst/>
              <a:gdLst/>
              <a:ahLst/>
              <a:cxnLst/>
              <a:rect l="l" t="t" r="r" b="b"/>
              <a:pathLst>
                <a:path w="3739515" h="1026160">
                  <a:moveTo>
                    <a:pt x="2292228" y="0"/>
                  </a:moveTo>
                  <a:lnTo>
                    <a:pt x="2239215" y="864"/>
                  </a:lnTo>
                  <a:lnTo>
                    <a:pt x="2187347" y="4468"/>
                  </a:lnTo>
                  <a:lnTo>
                    <a:pt x="2137408" y="10716"/>
                  </a:lnTo>
                  <a:lnTo>
                    <a:pt x="2090182" y="19510"/>
                  </a:lnTo>
                  <a:lnTo>
                    <a:pt x="2046452" y="30752"/>
                  </a:lnTo>
                  <a:lnTo>
                    <a:pt x="2007002" y="44345"/>
                  </a:lnTo>
                  <a:lnTo>
                    <a:pt x="1944076" y="78197"/>
                  </a:lnTo>
                  <a:lnTo>
                    <a:pt x="1919470" y="69771"/>
                  </a:lnTo>
                  <a:lnTo>
                    <a:pt x="1865781" y="55016"/>
                  </a:lnTo>
                  <a:lnTo>
                    <a:pt x="1784119" y="39767"/>
                  </a:lnTo>
                  <a:lnTo>
                    <a:pt x="1730009" y="33458"/>
                  </a:lnTo>
                  <a:lnTo>
                    <a:pt x="1675141" y="29737"/>
                  </a:lnTo>
                  <a:lnTo>
                    <a:pt x="1620100" y="28537"/>
                  </a:lnTo>
                  <a:lnTo>
                    <a:pt x="1565471" y="29792"/>
                  </a:lnTo>
                  <a:lnTo>
                    <a:pt x="1511836" y="33433"/>
                  </a:lnTo>
                  <a:lnTo>
                    <a:pt x="1459781" y="39395"/>
                  </a:lnTo>
                  <a:lnTo>
                    <a:pt x="1409889" y="47608"/>
                  </a:lnTo>
                  <a:lnTo>
                    <a:pt x="1362744" y="58007"/>
                  </a:lnTo>
                  <a:lnTo>
                    <a:pt x="1318930" y="70524"/>
                  </a:lnTo>
                  <a:lnTo>
                    <a:pt x="1279032" y="85091"/>
                  </a:lnTo>
                  <a:lnTo>
                    <a:pt x="1243633" y="101641"/>
                  </a:lnTo>
                  <a:lnTo>
                    <a:pt x="1213318" y="120107"/>
                  </a:lnTo>
                  <a:lnTo>
                    <a:pt x="1163896" y="110462"/>
                  </a:lnTo>
                  <a:lnTo>
                    <a:pt x="1112536" y="102660"/>
                  </a:lnTo>
                  <a:lnTo>
                    <a:pt x="1059603" y="96727"/>
                  </a:lnTo>
                  <a:lnTo>
                    <a:pt x="1005462" y="92687"/>
                  </a:lnTo>
                  <a:lnTo>
                    <a:pt x="950476" y="90564"/>
                  </a:lnTo>
                  <a:lnTo>
                    <a:pt x="895011" y="90382"/>
                  </a:lnTo>
                  <a:lnTo>
                    <a:pt x="839430" y="92167"/>
                  </a:lnTo>
                  <a:lnTo>
                    <a:pt x="772487" y="97054"/>
                  </a:lnTo>
                  <a:lnTo>
                    <a:pt x="708851" y="104627"/>
                  </a:lnTo>
                  <a:lnTo>
                    <a:pt x="648895" y="114699"/>
                  </a:lnTo>
                  <a:lnTo>
                    <a:pt x="592996" y="127089"/>
                  </a:lnTo>
                  <a:lnTo>
                    <a:pt x="541527" y="141610"/>
                  </a:lnTo>
                  <a:lnTo>
                    <a:pt x="494864" y="158079"/>
                  </a:lnTo>
                  <a:lnTo>
                    <a:pt x="453382" y="176311"/>
                  </a:lnTo>
                  <a:lnTo>
                    <a:pt x="417456" y="196123"/>
                  </a:lnTo>
                  <a:lnTo>
                    <a:pt x="363769" y="239746"/>
                  </a:lnTo>
                  <a:lnTo>
                    <a:pt x="336804" y="287476"/>
                  </a:lnTo>
                  <a:lnTo>
                    <a:pt x="334278" y="312419"/>
                  </a:lnTo>
                  <a:lnTo>
                    <a:pt x="339558" y="337836"/>
                  </a:lnTo>
                  <a:lnTo>
                    <a:pt x="336383" y="341024"/>
                  </a:lnTo>
                  <a:lnTo>
                    <a:pt x="278105" y="345051"/>
                  </a:lnTo>
                  <a:lnTo>
                    <a:pt x="222878" y="352365"/>
                  </a:lnTo>
                  <a:lnTo>
                    <a:pt x="171617" y="362745"/>
                  </a:lnTo>
                  <a:lnTo>
                    <a:pt x="125234" y="375974"/>
                  </a:lnTo>
                  <a:lnTo>
                    <a:pt x="84644" y="391832"/>
                  </a:lnTo>
                  <a:lnTo>
                    <a:pt x="50760" y="410099"/>
                  </a:lnTo>
                  <a:lnTo>
                    <a:pt x="19094" y="436096"/>
                  </a:lnTo>
                  <a:lnTo>
                    <a:pt x="0" y="490382"/>
                  </a:lnTo>
                  <a:lnTo>
                    <a:pt x="11492" y="517117"/>
                  </a:lnTo>
                  <a:lnTo>
                    <a:pt x="36291" y="542546"/>
                  </a:lnTo>
                  <a:lnTo>
                    <a:pt x="73856" y="565892"/>
                  </a:lnTo>
                  <a:lnTo>
                    <a:pt x="123648" y="586378"/>
                  </a:lnTo>
                  <a:lnTo>
                    <a:pt x="185126" y="603228"/>
                  </a:lnTo>
                  <a:lnTo>
                    <a:pt x="135821" y="627753"/>
                  </a:lnTo>
                  <a:lnTo>
                    <a:pt x="102243" y="655344"/>
                  </a:lnTo>
                  <a:lnTo>
                    <a:pt x="85310" y="684976"/>
                  </a:lnTo>
                  <a:lnTo>
                    <a:pt x="85939" y="715623"/>
                  </a:lnTo>
                  <a:lnTo>
                    <a:pt x="118913" y="758892"/>
                  </a:lnTo>
                  <a:lnTo>
                    <a:pt x="184128" y="794872"/>
                  </a:lnTo>
                  <a:lnTo>
                    <a:pt x="226671" y="809495"/>
                  </a:lnTo>
                  <a:lnTo>
                    <a:pt x="274690" y="821534"/>
                  </a:lnTo>
                  <a:lnTo>
                    <a:pt x="327321" y="830737"/>
                  </a:lnTo>
                  <a:lnTo>
                    <a:pt x="383705" y="836849"/>
                  </a:lnTo>
                  <a:lnTo>
                    <a:pt x="442977" y="839617"/>
                  </a:lnTo>
                  <a:lnTo>
                    <a:pt x="504277" y="838787"/>
                  </a:lnTo>
                  <a:lnTo>
                    <a:pt x="506563" y="840299"/>
                  </a:lnTo>
                  <a:lnTo>
                    <a:pt x="543153" y="861334"/>
                  </a:lnTo>
                  <a:lnTo>
                    <a:pt x="578304" y="878014"/>
                  </a:lnTo>
                  <a:lnTo>
                    <a:pt x="616567" y="893310"/>
                  </a:lnTo>
                  <a:lnTo>
                    <a:pt x="657666" y="907197"/>
                  </a:lnTo>
                  <a:lnTo>
                    <a:pt x="701326" y="919647"/>
                  </a:lnTo>
                  <a:lnTo>
                    <a:pt x="747271" y="930637"/>
                  </a:lnTo>
                  <a:lnTo>
                    <a:pt x="795227" y="940140"/>
                  </a:lnTo>
                  <a:lnTo>
                    <a:pt x="844919" y="948131"/>
                  </a:lnTo>
                  <a:lnTo>
                    <a:pt x="896070" y="954583"/>
                  </a:lnTo>
                  <a:lnTo>
                    <a:pt x="948406" y="959472"/>
                  </a:lnTo>
                  <a:lnTo>
                    <a:pt x="1001651" y="962771"/>
                  </a:lnTo>
                  <a:lnTo>
                    <a:pt x="1055531" y="964455"/>
                  </a:lnTo>
                  <a:lnTo>
                    <a:pt x="1109769" y="964499"/>
                  </a:lnTo>
                  <a:lnTo>
                    <a:pt x="1164090" y="962876"/>
                  </a:lnTo>
                  <a:lnTo>
                    <a:pt x="1218220" y="959561"/>
                  </a:lnTo>
                  <a:lnTo>
                    <a:pt x="1271882" y="954529"/>
                  </a:lnTo>
                  <a:lnTo>
                    <a:pt x="1324802" y="947753"/>
                  </a:lnTo>
                  <a:lnTo>
                    <a:pt x="1376704" y="939208"/>
                  </a:lnTo>
                  <a:lnTo>
                    <a:pt x="1427313" y="928869"/>
                  </a:lnTo>
                  <a:lnTo>
                    <a:pt x="1461719" y="946219"/>
                  </a:lnTo>
                  <a:lnTo>
                    <a:pt x="1500270" y="962122"/>
                  </a:lnTo>
                  <a:lnTo>
                    <a:pt x="1542633" y="976485"/>
                  </a:lnTo>
                  <a:lnTo>
                    <a:pt x="1588475" y="989214"/>
                  </a:lnTo>
                  <a:lnTo>
                    <a:pt x="1637463" y="1000218"/>
                  </a:lnTo>
                  <a:lnTo>
                    <a:pt x="1689264" y="1009403"/>
                  </a:lnTo>
                  <a:lnTo>
                    <a:pt x="1743543" y="1016676"/>
                  </a:lnTo>
                  <a:lnTo>
                    <a:pt x="1801549" y="1022077"/>
                  </a:lnTo>
                  <a:lnTo>
                    <a:pt x="1859594" y="1025199"/>
                  </a:lnTo>
                  <a:lnTo>
                    <a:pt x="1917312" y="1026115"/>
                  </a:lnTo>
                  <a:lnTo>
                    <a:pt x="1974338" y="1024898"/>
                  </a:lnTo>
                  <a:lnTo>
                    <a:pt x="2030306" y="1021622"/>
                  </a:lnTo>
                  <a:lnTo>
                    <a:pt x="2084849" y="1016361"/>
                  </a:lnTo>
                  <a:lnTo>
                    <a:pt x="2137603" y="1009187"/>
                  </a:lnTo>
                  <a:lnTo>
                    <a:pt x="2188202" y="1000174"/>
                  </a:lnTo>
                  <a:lnTo>
                    <a:pt x="2236280" y="989396"/>
                  </a:lnTo>
                  <a:lnTo>
                    <a:pt x="2281470" y="976925"/>
                  </a:lnTo>
                  <a:lnTo>
                    <a:pt x="2323408" y="962836"/>
                  </a:lnTo>
                  <a:lnTo>
                    <a:pt x="2361728" y="947202"/>
                  </a:lnTo>
                  <a:lnTo>
                    <a:pt x="2396063" y="930095"/>
                  </a:lnTo>
                  <a:lnTo>
                    <a:pt x="2451319" y="891759"/>
                  </a:lnTo>
                  <a:lnTo>
                    <a:pt x="2471507" y="870677"/>
                  </a:lnTo>
                  <a:lnTo>
                    <a:pt x="2519814" y="880606"/>
                  </a:lnTo>
                  <a:lnTo>
                    <a:pt x="2570535" y="888458"/>
                  </a:lnTo>
                  <a:lnTo>
                    <a:pt x="2623188" y="894178"/>
                  </a:lnTo>
                  <a:lnTo>
                    <a:pt x="2677292" y="897714"/>
                  </a:lnTo>
                  <a:lnTo>
                    <a:pt x="2732365" y="899011"/>
                  </a:lnTo>
                  <a:lnTo>
                    <a:pt x="2800271" y="897511"/>
                  </a:lnTo>
                  <a:lnTo>
                    <a:pt x="2865474" y="892742"/>
                  </a:lnTo>
                  <a:lnTo>
                    <a:pt x="2927374" y="884922"/>
                  </a:lnTo>
                  <a:lnTo>
                    <a:pt x="2985368" y="874273"/>
                  </a:lnTo>
                  <a:lnTo>
                    <a:pt x="3038856" y="861016"/>
                  </a:lnTo>
                  <a:lnTo>
                    <a:pt x="3087235" y="845372"/>
                  </a:lnTo>
                  <a:lnTo>
                    <a:pt x="3129905" y="827562"/>
                  </a:lnTo>
                  <a:lnTo>
                    <a:pt x="3166263" y="807806"/>
                  </a:lnTo>
                  <a:lnTo>
                    <a:pt x="3217641" y="763341"/>
                  </a:lnTo>
                  <a:lnTo>
                    <a:pt x="3236555" y="713743"/>
                  </a:lnTo>
                  <a:lnTo>
                    <a:pt x="3295659" y="709414"/>
                  </a:lnTo>
                  <a:lnTo>
                    <a:pt x="3353044" y="702873"/>
                  </a:lnTo>
                  <a:lnTo>
                    <a:pt x="3408270" y="694187"/>
                  </a:lnTo>
                  <a:lnTo>
                    <a:pt x="3460900" y="683424"/>
                  </a:lnTo>
                  <a:lnTo>
                    <a:pt x="3510494" y="670652"/>
                  </a:lnTo>
                  <a:lnTo>
                    <a:pt x="3570269" y="650973"/>
                  </a:lnTo>
                  <a:lnTo>
                    <a:pt x="3621236" y="629002"/>
                  </a:lnTo>
                  <a:lnTo>
                    <a:pt x="3663267" y="605106"/>
                  </a:lnTo>
                  <a:lnTo>
                    <a:pt x="3696234" y="579649"/>
                  </a:lnTo>
                  <a:lnTo>
                    <a:pt x="3734459" y="525518"/>
                  </a:lnTo>
                  <a:lnTo>
                    <a:pt x="3739459" y="497575"/>
                  </a:lnTo>
                  <a:lnTo>
                    <a:pt x="3734880" y="469534"/>
                  </a:lnTo>
                  <a:lnTo>
                    <a:pt x="3720592" y="441761"/>
                  </a:lnTo>
                  <a:lnTo>
                    <a:pt x="3696467" y="414622"/>
                  </a:lnTo>
                  <a:lnTo>
                    <a:pt x="3662376" y="388481"/>
                  </a:lnTo>
                  <a:lnTo>
                    <a:pt x="3618190" y="363706"/>
                  </a:lnTo>
                  <a:lnTo>
                    <a:pt x="3624290" y="358142"/>
                  </a:lnTo>
                  <a:lnTo>
                    <a:pt x="3652452" y="315913"/>
                  </a:lnTo>
                  <a:lnTo>
                    <a:pt x="3655507" y="290988"/>
                  </a:lnTo>
                  <a:lnTo>
                    <a:pt x="3649064" y="266576"/>
                  </a:lnTo>
                  <a:lnTo>
                    <a:pt x="3609681" y="220599"/>
                  </a:lnTo>
                  <a:lnTo>
                    <a:pt x="3577741" y="199688"/>
                  </a:lnTo>
                  <a:lnTo>
                    <a:pt x="3538302" y="180598"/>
                  </a:lnTo>
                  <a:lnTo>
                    <a:pt x="3491863" y="163657"/>
                  </a:lnTo>
                  <a:lnTo>
                    <a:pt x="3438925" y="149192"/>
                  </a:lnTo>
                  <a:lnTo>
                    <a:pt x="3379987" y="137529"/>
                  </a:lnTo>
                  <a:lnTo>
                    <a:pt x="3315549" y="128997"/>
                  </a:lnTo>
                  <a:lnTo>
                    <a:pt x="3296583" y="102936"/>
                  </a:lnTo>
                  <a:lnTo>
                    <a:pt x="3266115" y="78626"/>
                  </a:lnTo>
                  <a:lnTo>
                    <a:pt x="3224931" y="56577"/>
                  </a:lnTo>
                  <a:lnTo>
                    <a:pt x="3173817" y="37303"/>
                  </a:lnTo>
                  <a:lnTo>
                    <a:pt x="3127871" y="24663"/>
                  </a:lnTo>
                  <a:lnTo>
                    <a:pt x="3078958" y="14669"/>
                  </a:lnTo>
                  <a:lnTo>
                    <a:pt x="3027783" y="7299"/>
                  </a:lnTo>
                  <a:lnTo>
                    <a:pt x="2975053" y="2533"/>
                  </a:lnTo>
                  <a:lnTo>
                    <a:pt x="2921472" y="350"/>
                  </a:lnTo>
                  <a:lnTo>
                    <a:pt x="2867747" y="727"/>
                  </a:lnTo>
                  <a:lnTo>
                    <a:pt x="2814583" y="3645"/>
                  </a:lnTo>
                  <a:lnTo>
                    <a:pt x="2762685" y="9081"/>
                  </a:lnTo>
                  <a:lnTo>
                    <a:pt x="2712760" y="17015"/>
                  </a:lnTo>
                  <a:lnTo>
                    <a:pt x="2665512" y="27425"/>
                  </a:lnTo>
                  <a:lnTo>
                    <a:pt x="2621647" y="40291"/>
                  </a:lnTo>
                  <a:lnTo>
                    <a:pt x="2581870" y="55591"/>
                  </a:lnTo>
                  <a:lnTo>
                    <a:pt x="2553829" y="43346"/>
                  </a:lnTo>
                  <a:lnTo>
                    <a:pt x="2487698" y="22855"/>
                  </a:lnTo>
                  <a:lnTo>
                    <a:pt x="2450298" y="14824"/>
                  </a:lnTo>
                  <a:lnTo>
                    <a:pt x="2398553" y="6882"/>
                  </a:lnTo>
                  <a:lnTo>
                    <a:pt x="2345602" y="1973"/>
                  </a:lnTo>
                  <a:lnTo>
                    <a:pt x="229222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936" y="5650992"/>
              <a:ext cx="664463" cy="149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376166" y="2769870"/>
              <a:ext cx="1216660" cy="975360"/>
            </a:xfrm>
            <a:custGeom>
              <a:avLst/>
              <a:gdLst/>
              <a:ahLst/>
              <a:cxnLst/>
              <a:rect l="l" t="t" r="r" b="b"/>
              <a:pathLst>
                <a:path w="1216660" h="975360">
                  <a:moveTo>
                    <a:pt x="1170559" y="0"/>
                  </a:moveTo>
                  <a:lnTo>
                    <a:pt x="45593" y="0"/>
                  </a:lnTo>
                  <a:lnTo>
                    <a:pt x="27860" y="3587"/>
                  </a:lnTo>
                  <a:lnTo>
                    <a:pt x="13366" y="13366"/>
                  </a:lnTo>
                  <a:lnTo>
                    <a:pt x="3587" y="27860"/>
                  </a:lnTo>
                  <a:lnTo>
                    <a:pt x="0" y="45592"/>
                  </a:lnTo>
                  <a:lnTo>
                    <a:pt x="0" y="929766"/>
                  </a:lnTo>
                  <a:lnTo>
                    <a:pt x="3587" y="947499"/>
                  </a:lnTo>
                  <a:lnTo>
                    <a:pt x="13366" y="961993"/>
                  </a:lnTo>
                  <a:lnTo>
                    <a:pt x="27860" y="971772"/>
                  </a:lnTo>
                  <a:lnTo>
                    <a:pt x="45593" y="975359"/>
                  </a:lnTo>
                  <a:lnTo>
                    <a:pt x="1170559" y="975359"/>
                  </a:lnTo>
                  <a:lnTo>
                    <a:pt x="1188291" y="971772"/>
                  </a:lnTo>
                  <a:lnTo>
                    <a:pt x="1202785" y="961993"/>
                  </a:lnTo>
                  <a:lnTo>
                    <a:pt x="1212564" y="947499"/>
                  </a:lnTo>
                  <a:lnTo>
                    <a:pt x="1216152" y="929766"/>
                  </a:lnTo>
                  <a:lnTo>
                    <a:pt x="1216152" y="45592"/>
                  </a:lnTo>
                  <a:lnTo>
                    <a:pt x="1212564" y="27860"/>
                  </a:lnTo>
                  <a:lnTo>
                    <a:pt x="1202785" y="13366"/>
                  </a:lnTo>
                  <a:lnTo>
                    <a:pt x="1188291" y="3587"/>
                  </a:lnTo>
                  <a:lnTo>
                    <a:pt x="117055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376166" y="2769870"/>
              <a:ext cx="1216660" cy="975360"/>
            </a:xfrm>
            <a:custGeom>
              <a:avLst/>
              <a:gdLst/>
              <a:ahLst/>
              <a:cxnLst/>
              <a:rect l="l" t="t" r="r" b="b"/>
              <a:pathLst>
                <a:path w="1216660" h="975360">
                  <a:moveTo>
                    <a:pt x="0" y="45592"/>
                  </a:moveTo>
                  <a:lnTo>
                    <a:pt x="3587" y="27860"/>
                  </a:lnTo>
                  <a:lnTo>
                    <a:pt x="13366" y="13366"/>
                  </a:lnTo>
                  <a:lnTo>
                    <a:pt x="27860" y="3587"/>
                  </a:lnTo>
                  <a:lnTo>
                    <a:pt x="45593" y="0"/>
                  </a:lnTo>
                  <a:lnTo>
                    <a:pt x="1170559" y="0"/>
                  </a:lnTo>
                  <a:lnTo>
                    <a:pt x="1188291" y="3587"/>
                  </a:lnTo>
                  <a:lnTo>
                    <a:pt x="1202785" y="13366"/>
                  </a:lnTo>
                  <a:lnTo>
                    <a:pt x="1212564" y="27860"/>
                  </a:lnTo>
                  <a:lnTo>
                    <a:pt x="1216152" y="45592"/>
                  </a:lnTo>
                  <a:lnTo>
                    <a:pt x="1216152" y="929766"/>
                  </a:lnTo>
                  <a:lnTo>
                    <a:pt x="1212564" y="947499"/>
                  </a:lnTo>
                  <a:lnTo>
                    <a:pt x="1202785" y="961993"/>
                  </a:lnTo>
                  <a:lnTo>
                    <a:pt x="1188291" y="971772"/>
                  </a:lnTo>
                  <a:lnTo>
                    <a:pt x="1170559" y="975359"/>
                  </a:lnTo>
                  <a:lnTo>
                    <a:pt x="45593" y="975359"/>
                  </a:lnTo>
                  <a:lnTo>
                    <a:pt x="27860" y="971772"/>
                  </a:lnTo>
                  <a:lnTo>
                    <a:pt x="13366" y="961993"/>
                  </a:lnTo>
                  <a:lnTo>
                    <a:pt x="3587" y="947499"/>
                  </a:lnTo>
                  <a:lnTo>
                    <a:pt x="0" y="929766"/>
                  </a:lnTo>
                  <a:lnTo>
                    <a:pt x="0" y="45592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074790" y="2827401"/>
            <a:ext cx="21037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Analytic</a:t>
            </a:r>
            <a:r>
              <a:rPr sz="1200" spc="-1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tools</a:t>
            </a:r>
            <a:r>
              <a:rPr sz="1200" spc="-1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for</a:t>
            </a:r>
            <a:r>
              <a:rPr sz="1200" spc="-2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everyone </a:t>
            </a:r>
            <a:r>
              <a:rPr sz="1200" dirty="0">
                <a:latin typeface="Arial MT"/>
                <a:cs typeface="Arial MT"/>
              </a:rPr>
              <a:t>Different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analysis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tools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cater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individual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needs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user </a:t>
            </a:r>
            <a:r>
              <a:rPr sz="1200" dirty="0">
                <a:latin typeface="Arial MT"/>
                <a:cs typeface="Arial MT"/>
              </a:rPr>
              <a:t>groups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throughout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analysis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insight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lifecycle.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96178" y="3932682"/>
            <a:ext cx="2318385" cy="1292860"/>
          </a:xfrm>
          <a:prstGeom prst="rect">
            <a:avLst/>
          </a:prstGeom>
          <a:solidFill>
            <a:srgbClr val="FFEEC8"/>
          </a:solidFill>
          <a:ln w="25400">
            <a:solidFill>
              <a:srgbClr val="EFAB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90805" marR="157480">
              <a:lnSpc>
                <a:spcPct val="100000"/>
              </a:lnSpc>
              <a:spcBef>
                <a:spcPts val="685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Empowering</a:t>
            </a:r>
            <a:r>
              <a:rPr sz="1200" spc="-6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business</a:t>
            </a:r>
            <a:r>
              <a:rPr sz="1200" spc="-50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users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metrics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library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empowers </a:t>
            </a: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users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leverage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computational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power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5" dirty="0">
                <a:latin typeface="Arial MT"/>
                <a:cs typeface="Arial MT"/>
              </a:rPr>
              <a:t> the </a:t>
            </a:r>
            <a:r>
              <a:rPr sz="1200" dirty="0">
                <a:latin typeface="Arial MT"/>
                <a:cs typeface="Arial MT"/>
              </a:rPr>
              <a:t>SiGNAL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engine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without </a:t>
            </a:r>
            <a:r>
              <a:rPr sz="1200" dirty="0">
                <a:latin typeface="Arial MT"/>
                <a:cs typeface="Arial MT"/>
              </a:rPr>
              <a:t>technical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knowledge.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74790" y="5371846"/>
            <a:ext cx="21494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Instant</a:t>
            </a:r>
            <a:r>
              <a:rPr sz="1200" spc="-2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connectivity</a:t>
            </a:r>
            <a:endParaRPr sz="12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configurable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ETL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pipelines </a:t>
            </a:r>
            <a:r>
              <a:rPr sz="1200" dirty="0">
                <a:latin typeface="Arial MT"/>
                <a:cs typeface="Arial MT"/>
              </a:rPr>
              <a:t>allow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extract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major </a:t>
            </a:r>
            <a:r>
              <a:rPr sz="1200" dirty="0">
                <a:latin typeface="Arial MT"/>
                <a:cs typeface="Arial MT"/>
              </a:rPr>
              <a:t>applications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a </a:t>
            </a:r>
            <a:r>
              <a:rPr sz="1200" spc="-10" dirty="0">
                <a:latin typeface="Arial MT"/>
                <a:cs typeface="Arial MT"/>
              </a:rPr>
              <a:t>button.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468114" y="2809747"/>
            <a:ext cx="997585" cy="4978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Insights:</a:t>
            </a:r>
            <a:endParaRPr sz="900">
              <a:latin typeface="Arial MT"/>
              <a:cs typeface="Arial MT"/>
            </a:endParaRPr>
          </a:p>
          <a:p>
            <a:pPr marL="12700" marR="5080">
              <a:lnSpc>
                <a:spcPts val="1250"/>
              </a:lnSpc>
              <a:spcBef>
                <a:spcPts val="5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metrics</a:t>
            </a:r>
            <a:r>
              <a:rPr sz="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canvas/diagram.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841247" y="1927860"/>
            <a:ext cx="4441190" cy="4349750"/>
            <a:chOff x="841247" y="1927860"/>
            <a:chExt cx="4441190" cy="4349750"/>
          </a:xfrm>
        </p:grpSpPr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6656" y="3464052"/>
              <a:ext cx="135636" cy="1082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85944" y="1938528"/>
              <a:ext cx="396239" cy="39623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1259" y="1933956"/>
              <a:ext cx="396239" cy="39623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1639" y="1943100"/>
              <a:ext cx="396239" cy="39623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247" y="1927860"/>
              <a:ext cx="396240" cy="39623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4319" y="1949196"/>
              <a:ext cx="394715" cy="39623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61359" y="1943100"/>
              <a:ext cx="396239" cy="39623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9943" y="5798819"/>
              <a:ext cx="478536" cy="47853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23715" y="5789675"/>
              <a:ext cx="423672" cy="4236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6103" y="5593080"/>
              <a:ext cx="1147571" cy="13563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7915" y="5987795"/>
              <a:ext cx="568452" cy="1524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40991" y="5943600"/>
              <a:ext cx="722376" cy="1066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62327" y="5547360"/>
              <a:ext cx="405384" cy="20116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214877" y="2769870"/>
              <a:ext cx="1079500" cy="986155"/>
            </a:xfrm>
            <a:custGeom>
              <a:avLst/>
              <a:gdLst/>
              <a:ahLst/>
              <a:cxnLst/>
              <a:rect l="l" t="t" r="r" b="b"/>
              <a:pathLst>
                <a:path w="1079500" h="986154">
                  <a:moveTo>
                    <a:pt x="1032891" y="0"/>
                  </a:moveTo>
                  <a:lnTo>
                    <a:pt x="46100" y="0"/>
                  </a:lnTo>
                  <a:lnTo>
                    <a:pt x="28182" y="3631"/>
                  </a:lnTo>
                  <a:lnTo>
                    <a:pt x="13525" y="13525"/>
                  </a:lnTo>
                  <a:lnTo>
                    <a:pt x="3631" y="28182"/>
                  </a:lnTo>
                  <a:lnTo>
                    <a:pt x="0" y="46100"/>
                  </a:lnTo>
                  <a:lnTo>
                    <a:pt x="0" y="939926"/>
                  </a:lnTo>
                  <a:lnTo>
                    <a:pt x="3631" y="957845"/>
                  </a:lnTo>
                  <a:lnTo>
                    <a:pt x="13525" y="972502"/>
                  </a:lnTo>
                  <a:lnTo>
                    <a:pt x="28182" y="982396"/>
                  </a:lnTo>
                  <a:lnTo>
                    <a:pt x="46100" y="986027"/>
                  </a:lnTo>
                  <a:lnTo>
                    <a:pt x="1032891" y="986027"/>
                  </a:lnTo>
                  <a:lnTo>
                    <a:pt x="1050809" y="982396"/>
                  </a:lnTo>
                  <a:lnTo>
                    <a:pt x="1065466" y="972502"/>
                  </a:lnTo>
                  <a:lnTo>
                    <a:pt x="1075360" y="957845"/>
                  </a:lnTo>
                  <a:lnTo>
                    <a:pt x="1078992" y="939926"/>
                  </a:lnTo>
                  <a:lnTo>
                    <a:pt x="1078992" y="46100"/>
                  </a:lnTo>
                  <a:lnTo>
                    <a:pt x="1075360" y="28182"/>
                  </a:lnTo>
                  <a:lnTo>
                    <a:pt x="1065466" y="13525"/>
                  </a:lnTo>
                  <a:lnTo>
                    <a:pt x="1050809" y="3631"/>
                  </a:lnTo>
                  <a:lnTo>
                    <a:pt x="103289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14877" y="2769870"/>
              <a:ext cx="1079500" cy="986155"/>
            </a:xfrm>
            <a:custGeom>
              <a:avLst/>
              <a:gdLst/>
              <a:ahLst/>
              <a:cxnLst/>
              <a:rect l="l" t="t" r="r" b="b"/>
              <a:pathLst>
                <a:path w="1079500" h="986154">
                  <a:moveTo>
                    <a:pt x="0" y="46100"/>
                  </a:moveTo>
                  <a:lnTo>
                    <a:pt x="3631" y="28182"/>
                  </a:lnTo>
                  <a:lnTo>
                    <a:pt x="13525" y="13525"/>
                  </a:lnTo>
                  <a:lnTo>
                    <a:pt x="28182" y="3631"/>
                  </a:lnTo>
                  <a:lnTo>
                    <a:pt x="46100" y="0"/>
                  </a:lnTo>
                  <a:lnTo>
                    <a:pt x="1032891" y="0"/>
                  </a:lnTo>
                  <a:lnTo>
                    <a:pt x="1050809" y="3631"/>
                  </a:lnTo>
                  <a:lnTo>
                    <a:pt x="1065466" y="13525"/>
                  </a:lnTo>
                  <a:lnTo>
                    <a:pt x="1075360" y="28182"/>
                  </a:lnTo>
                  <a:lnTo>
                    <a:pt x="1078992" y="46100"/>
                  </a:lnTo>
                  <a:lnTo>
                    <a:pt x="1078992" y="939926"/>
                  </a:lnTo>
                  <a:lnTo>
                    <a:pt x="1075360" y="957845"/>
                  </a:lnTo>
                  <a:lnTo>
                    <a:pt x="1065466" y="972502"/>
                  </a:lnTo>
                  <a:lnTo>
                    <a:pt x="1050809" y="982396"/>
                  </a:lnTo>
                  <a:lnTo>
                    <a:pt x="1032891" y="986027"/>
                  </a:lnTo>
                  <a:lnTo>
                    <a:pt x="46100" y="986027"/>
                  </a:lnTo>
                  <a:lnTo>
                    <a:pt x="28182" y="982396"/>
                  </a:lnTo>
                  <a:lnTo>
                    <a:pt x="13525" y="972502"/>
                  </a:lnTo>
                  <a:lnTo>
                    <a:pt x="3631" y="957845"/>
                  </a:lnTo>
                  <a:lnTo>
                    <a:pt x="0" y="939926"/>
                  </a:lnTo>
                  <a:lnTo>
                    <a:pt x="0" y="46100"/>
                  </a:lnTo>
                  <a:close/>
                </a:path>
              </a:pathLst>
            </a:custGeom>
            <a:ln w="19049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924668" y="1051686"/>
            <a:ext cx="204088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200+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pre-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built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 process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performance</a:t>
            </a:r>
            <a:r>
              <a:rPr sz="1600" spc="-10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indicator metrics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814941" y="2880105"/>
            <a:ext cx="22618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Metric</a:t>
            </a:r>
            <a:r>
              <a:rPr sz="16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recommendations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13+</a:t>
            </a:r>
            <a:r>
              <a:rPr sz="16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types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across</a:t>
            </a:r>
            <a:r>
              <a:rPr sz="16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various</a:t>
            </a:r>
            <a:r>
              <a:rPr sz="16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industries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6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6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domains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894189" y="5280152"/>
            <a:ext cx="21043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based</a:t>
            </a:r>
            <a:r>
              <a:rPr sz="16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on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predefined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event</a:t>
            </a:r>
            <a:r>
              <a:rPr sz="16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logs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960982"/>
                </a:solidFill>
                <a:latin typeface="Arial MT"/>
                <a:cs typeface="Arial MT"/>
              </a:rPr>
              <a:t>and 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non-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SAP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processes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06317" y="2809747"/>
            <a:ext cx="6616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Actions: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Execute</a:t>
            </a: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alert.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306317" y="3564382"/>
            <a:ext cx="88709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2034920" y="2760345"/>
            <a:ext cx="1410970" cy="996315"/>
            <a:chOff x="2034920" y="2760345"/>
            <a:chExt cx="1410970" cy="996315"/>
          </a:xfrm>
        </p:grpSpPr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0127" y="3467100"/>
              <a:ext cx="135636" cy="10820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044445" y="2769870"/>
              <a:ext cx="1079500" cy="977265"/>
            </a:xfrm>
            <a:custGeom>
              <a:avLst/>
              <a:gdLst/>
              <a:ahLst/>
              <a:cxnLst/>
              <a:rect l="l" t="t" r="r" b="b"/>
              <a:pathLst>
                <a:path w="1079500" h="977264">
                  <a:moveTo>
                    <a:pt x="1033272" y="0"/>
                  </a:moveTo>
                  <a:lnTo>
                    <a:pt x="45720" y="0"/>
                  </a:lnTo>
                  <a:lnTo>
                    <a:pt x="27914" y="3589"/>
                  </a:lnTo>
                  <a:lnTo>
                    <a:pt x="13382" y="13382"/>
                  </a:lnTo>
                  <a:lnTo>
                    <a:pt x="3589" y="27914"/>
                  </a:lnTo>
                  <a:lnTo>
                    <a:pt x="0" y="45719"/>
                  </a:lnTo>
                  <a:lnTo>
                    <a:pt x="0" y="931163"/>
                  </a:lnTo>
                  <a:lnTo>
                    <a:pt x="3589" y="948969"/>
                  </a:lnTo>
                  <a:lnTo>
                    <a:pt x="13382" y="963501"/>
                  </a:lnTo>
                  <a:lnTo>
                    <a:pt x="27914" y="973294"/>
                  </a:lnTo>
                  <a:lnTo>
                    <a:pt x="45720" y="976883"/>
                  </a:lnTo>
                  <a:lnTo>
                    <a:pt x="1033272" y="976883"/>
                  </a:lnTo>
                  <a:lnTo>
                    <a:pt x="1051077" y="973294"/>
                  </a:lnTo>
                  <a:lnTo>
                    <a:pt x="1065609" y="963501"/>
                  </a:lnTo>
                  <a:lnTo>
                    <a:pt x="1075402" y="948969"/>
                  </a:lnTo>
                  <a:lnTo>
                    <a:pt x="1078992" y="931163"/>
                  </a:lnTo>
                  <a:lnTo>
                    <a:pt x="1078992" y="45719"/>
                  </a:lnTo>
                  <a:lnTo>
                    <a:pt x="1075402" y="27914"/>
                  </a:lnTo>
                  <a:lnTo>
                    <a:pt x="1065609" y="13382"/>
                  </a:lnTo>
                  <a:lnTo>
                    <a:pt x="1051077" y="3589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044445" y="2769870"/>
              <a:ext cx="1079500" cy="977265"/>
            </a:xfrm>
            <a:custGeom>
              <a:avLst/>
              <a:gdLst/>
              <a:ahLst/>
              <a:cxnLst/>
              <a:rect l="l" t="t" r="r" b="b"/>
              <a:pathLst>
                <a:path w="1079500" h="977264">
                  <a:moveTo>
                    <a:pt x="0" y="45719"/>
                  </a:moveTo>
                  <a:lnTo>
                    <a:pt x="3589" y="27914"/>
                  </a:lnTo>
                  <a:lnTo>
                    <a:pt x="13382" y="13382"/>
                  </a:lnTo>
                  <a:lnTo>
                    <a:pt x="27914" y="3589"/>
                  </a:lnTo>
                  <a:lnTo>
                    <a:pt x="45720" y="0"/>
                  </a:lnTo>
                  <a:lnTo>
                    <a:pt x="1033272" y="0"/>
                  </a:lnTo>
                  <a:lnTo>
                    <a:pt x="1051077" y="3589"/>
                  </a:lnTo>
                  <a:lnTo>
                    <a:pt x="1065609" y="13382"/>
                  </a:lnTo>
                  <a:lnTo>
                    <a:pt x="1075402" y="27914"/>
                  </a:lnTo>
                  <a:lnTo>
                    <a:pt x="1078992" y="45719"/>
                  </a:lnTo>
                  <a:lnTo>
                    <a:pt x="1078992" y="931163"/>
                  </a:lnTo>
                  <a:lnTo>
                    <a:pt x="1075402" y="948969"/>
                  </a:lnTo>
                  <a:lnTo>
                    <a:pt x="1065609" y="963501"/>
                  </a:lnTo>
                  <a:lnTo>
                    <a:pt x="1051077" y="973294"/>
                  </a:lnTo>
                  <a:lnTo>
                    <a:pt x="1033272" y="976883"/>
                  </a:lnTo>
                  <a:lnTo>
                    <a:pt x="45720" y="976883"/>
                  </a:lnTo>
                  <a:lnTo>
                    <a:pt x="27914" y="973294"/>
                  </a:lnTo>
                  <a:lnTo>
                    <a:pt x="13382" y="963501"/>
                  </a:lnTo>
                  <a:lnTo>
                    <a:pt x="3589" y="948969"/>
                  </a:lnTo>
                  <a:lnTo>
                    <a:pt x="0" y="931163"/>
                  </a:lnTo>
                  <a:lnTo>
                    <a:pt x="0" y="45719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2136139" y="2809747"/>
            <a:ext cx="6203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Insights: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collaborate.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136139" y="3564128"/>
            <a:ext cx="88709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96" name="object 9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47316" y="3467100"/>
            <a:ext cx="135636" cy="108203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4487036" y="3568445"/>
            <a:ext cx="803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Execs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  <p:bldP spid="12" grpId="0"/>
      <p:bldP spid="16" grpId="0"/>
      <p:bldP spid="20" grpId="0" animBg="1"/>
      <p:bldP spid="25" grpId="0" animBg="1"/>
      <p:bldP spid="30" grpId="0" animBg="1"/>
      <p:bldP spid="35" grpId="0" animBg="1"/>
      <p:bldP spid="40" grpId="0" animBg="1"/>
      <p:bldP spid="45" grpId="0" animBg="1"/>
      <p:bldP spid="49" grpId="0"/>
      <p:bldP spid="50" grpId="0" animBg="1"/>
      <p:bldP spid="51" grpId="0" animBg="1"/>
      <p:bldP spid="52" grpId="0" animBg="1"/>
      <p:bldP spid="53" grpId="0" animBg="1"/>
      <p:bldP spid="57" grpId="0"/>
      <p:bldP spid="58" grpId="0"/>
      <p:bldP spid="65" grpId="0"/>
      <p:bldP spid="66" grpId="0" animBg="1"/>
      <p:bldP spid="67" grpId="0"/>
      <p:bldP spid="68" grpId="0"/>
      <p:bldP spid="85" grpId="0"/>
      <p:bldP spid="86" grpId="0"/>
      <p:bldP spid="87" grpId="0"/>
      <p:bldP spid="88" grpId="0"/>
      <p:bldP spid="89" grpId="0"/>
      <p:bldP spid="94" grpId="0"/>
      <p:bldP spid="95" grpId="0"/>
      <p:bldP spid="9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0523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6823" y="1269238"/>
            <a:ext cx="11186795" cy="5096510"/>
            <a:chOff x="496823" y="1269238"/>
            <a:chExt cx="11186795" cy="509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099" y="1275588"/>
              <a:ext cx="7915480" cy="3838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9556" y="1272413"/>
              <a:ext cx="7934325" cy="3853179"/>
            </a:xfrm>
            <a:custGeom>
              <a:avLst/>
              <a:gdLst/>
              <a:ahLst/>
              <a:cxnLst/>
              <a:rect l="l" t="t" r="r" b="b"/>
              <a:pathLst>
                <a:path w="7934325" h="3853179">
                  <a:moveTo>
                    <a:pt x="0" y="3852926"/>
                  </a:moveTo>
                  <a:lnTo>
                    <a:pt x="7934198" y="3852926"/>
                  </a:lnTo>
                  <a:lnTo>
                    <a:pt x="7934198" y="0"/>
                  </a:lnTo>
                  <a:lnTo>
                    <a:pt x="0" y="0"/>
                  </a:lnTo>
                  <a:lnTo>
                    <a:pt x="0" y="385292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873" y="1975866"/>
              <a:ext cx="1146175" cy="3177540"/>
            </a:xfrm>
            <a:custGeom>
              <a:avLst/>
              <a:gdLst/>
              <a:ahLst/>
              <a:cxnLst/>
              <a:rect l="l" t="t" r="r" b="b"/>
              <a:pathLst>
                <a:path w="1146175" h="3177540">
                  <a:moveTo>
                    <a:pt x="0" y="3177539"/>
                  </a:moveTo>
                  <a:lnTo>
                    <a:pt x="1146047" y="3177539"/>
                  </a:lnTo>
                  <a:lnTo>
                    <a:pt x="1146047" y="0"/>
                  </a:lnTo>
                  <a:lnTo>
                    <a:pt x="0" y="0"/>
                  </a:lnTo>
                  <a:lnTo>
                    <a:pt x="0" y="3177539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7367" y="2918460"/>
              <a:ext cx="3779520" cy="3425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94192" y="2915285"/>
              <a:ext cx="3785870" cy="3432810"/>
            </a:xfrm>
            <a:custGeom>
              <a:avLst/>
              <a:gdLst/>
              <a:ahLst/>
              <a:cxnLst/>
              <a:rect l="l" t="t" r="r" b="b"/>
              <a:pathLst>
                <a:path w="3785870" h="3432810">
                  <a:moveTo>
                    <a:pt x="0" y="3432302"/>
                  </a:moveTo>
                  <a:lnTo>
                    <a:pt x="3785870" y="3432302"/>
                  </a:lnTo>
                  <a:lnTo>
                    <a:pt x="3785870" y="0"/>
                  </a:lnTo>
                  <a:lnTo>
                    <a:pt x="0" y="0"/>
                  </a:lnTo>
                  <a:lnTo>
                    <a:pt x="0" y="343230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98130" y="4837938"/>
              <a:ext cx="1804670" cy="1508760"/>
            </a:xfrm>
            <a:custGeom>
              <a:avLst/>
              <a:gdLst/>
              <a:ahLst/>
              <a:cxnLst/>
              <a:rect l="l" t="t" r="r" b="b"/>
              <a:pathLst>
                <a:path w="1804670" h="1508760">
                  <a:moveTo>
                    <a:pt x="0" y="1508760"/>
                  </a:moveTo>
                  <a:lnTo>
                    <a:pt x="1804416" y="1508760"/>
                  </a:lnTo>
                  <a:lnTo>
                    <a:pt x="1804416" y="0"/>
                  </a:lnTo>
                  <a:lnTo>
                    <a:pt x="0" y="0"/>
                  </a:lnTo>
                  <a:lnTo>
                    <a:pt x="0" y="1508760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0031" y="5252084"/>
            <a:ext cx="209168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Choose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based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type,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type</a:t>
            </a: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or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analysis objective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7247" y="5252084"/>
            <a:ext cx="21031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Modify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based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on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custom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needs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or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reuse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existing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variables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based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defined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type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7905" y="1266189"/>
            <a:ext cx="11162665" cy="5078730"/>
            <a:chOff x="517905" y="1266189"/>
            <a:chExt cx="11162665" cy="5078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8027" y="2871215"/>
              <a:ext cx="6115812" cy="3467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54852" y="2868040"/>
              <a:ext cx="6122670" cy="3473450"/>
            </a:xfrm>
            <a:custGeom>
              <a:avLst/>
              <a:gdLst/>
              <a:ahLst/>
              <a:cxnLst/>
              <a:rect l="l" t="t" r="r" b="b"/>
              <a:pathLst>
                <a:path w="6122670" h="3473450">
                  <a:moveTo>
                    <a:pt x="0" y="3473450"/>
                  </a:moveTo>
                  <a:lnTo>
                    <a:pt x="6122162" y="3473450"/>
                  </a:lnTo>
                  <a:lnTo>
                    <a:pt x="6122162" y="0"/>
                  </a:lnTo>
                  <a:lnTo>
                    <a:pt x="0" y="0"/>
                  </a:lnTo>
                  <a:lnTo>
                    <a:pt x="0" y="347345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1272540"/>
              <a:ext cx="6175247" cy="3499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1080" y="1269364"/>
              <a:ext cx="6181725" cy="3505835"/>
            </a:xfrm>
            <a:custGeom>
              <a:avLst/>
              <a:gdLst/>
              <a:ahLst/>
              <a:cxnLst/>
              <a:rect l="l" t="t" r="r" b="b"/>
              <a:pathLst>
                <a:path w="6181725" h="3505835">
                  <a:moveTo>
                    <a:pt x="0" y="3505454"/>
                  </a:moveTo>
                  <a:lnTo>
                    <a:pt x="6181598" y="3505454"/>
                  </a:lnTo>
                  <a:lnTo>
                    <a:pt x="6181598" y="0"/>
                  </a:lnTo>
                  <a:lnTo>
                    <a:pt x="0" y="0"/>
                  </a:lnTo>
                  <a:lnTo>
                    <a:pt x="0" y="35054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06039" y="4948809"/>
            <a:ext cx="225044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Use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Process Intelligence</a:t>
            </a: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4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collaborate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findings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track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continuous</a:t>
            </a:r>
            <a:r>
              <a:rPr sz="14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business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0781" y="1616201"/>
            <a:ext cx="250888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Generate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automated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insights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 Intelligence</a:t>
            </a:r>
            <a:r>
              <a:rPr sz="14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based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specified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and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attributes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4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find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unknown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behaviors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correlations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 Process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1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Actions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75578" y="4412615"/>
            <a:ext cx="5406390" cy="2140585"/>
            <a:chOff x="6275578" y="4205985"/>
            <a:chExt cx="5406390" cy="2140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1928" y="4212335"/>
              <a:ext cx="5393435" cy="21275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78753" y="4209160"/>
              <a:ext cx="5400040" cy="2134235"/>
            </a:xfrm>
            <a:custGeom>
              <a:avLst/>
              <a:gdLst/>
              <a:ahLst/>
              <a:cxnLst/>
              <a:rect l="l" t="t" r="r" b="b"/>
              <a:pathLst>
                <a:path w="5400040" h="2134235">
                  <a:moveTo>
                    <a:pt x="0" y="2133854"/>
                  </a:moveTo>
                  <a:lnTo>
                    <a:pt x="5399785" y="2133854"/>
                  </a:lnTo>
                  <a:lnTo>
                    <a:pt x="5399785" y="0"/>
                  </a:lnTo>
                  <a:lnTo>
                    <a:pt x="0" y="0"/>
                  </a:lnTo>
                  <a:lnTo>
                    <a:pt x="0" y="21338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275578" y="1044576"/>
            <a:ext cx="2701290" cy="3213100"/>
            <a:chOff x="6275578" y="837946"/>
            <a:chExt cx="2701290" cy="32131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1928" y="844296"/>
              <a:ext cx="2688335" cy="3200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78753" y="841121"/>
              <a:ext cx="2694940" cy="3206750"/>
            </a:xfrm>
            <a:custGeom>
              <a:avLst/>
              <a:gdLst/>
              <a:ahLst/>
              <a:cxnLst/>
              <a:rect l="l" t="t" r="r" b="b"/>
              <a:pathLst>
                <a:path w="2694940" h="3206750">
                  <a:moveTo>
                    <a:pt x="0" y="3206749"/>
                  </a:moveTo>
                  <a:lnTo>
                    <a:pt x="2694685" y="3206749"/>
                  </a:lnTo>
                  <a:lnTo>
                    <a:pt x="2694685" y="0"/>
                  </a:lnTo>
                  <a:lnTo>
                    <a:pt x="0" y="0"/>
                  </a:lnTo>
                  <a:lnTo>
                    <a:pt x="0" y="320674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276333" y="1044576"/>
            <a:ext cx="2405380" cy="3213100"/>
            <a:chOff x="9276333" y="837946"/>
            <a:chExt cx="2405380" cy="32131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2683" y="844296"/>
              <a:ext cx="2392679" cy="32003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79508" y="841121"/>
              <a:ext cx="2399030" cy="3206750"/>
            </a:xfrm>
            <a:custGeom>
              <a:avLst/>
              <a:gdLst/>
              <a:ahLst/>
              <a:cxnLst/>
              <a:rect l="l" t="t" r="r" b="b"/>
              <a:pathLst>
                <a:path w="2399029" h="3206750">
                  <a:moveTo>
                    <a:pt x="0" y="3206749"/>
                  </a:moveTo>
                  <a:lnTo>
                    <a:pt x="2399029" y="3206749"/>
                  </a:lnTo>
                  <a:lnTo>
                    <a:pt x="2399029" y="0"/>
                  </a:lnTo>
                  <a:lnTo>
                    <a:pt x="0" y="0"/>
                  </a:lnTo>
                  <a:lnTo>
                    <a:pt x="0" y="320674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67280" y="1251965"/>
            <a:ext cx="421195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Based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on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defined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rules,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queries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will</a:t>
            </a:r>
            <a:r>
              <a:rPr sz="14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be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calculated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specified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frequency</a:t>
            </a:r>
            <a:r>
              <a:rPr sz="14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alert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400" b="1" spc="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and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directly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give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400" b="1" spc="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the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ability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trigger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actions.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9530" y="2616149"/>
            <a:ext cx="4222750" cy="33900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Send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</a:t>
            </a:r>
            <a:r>
              <a:rPr sz="16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email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notify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relevant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stakeholders</a:t>
            </a:r>
            <a:endParaRPr sz="16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insights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12700" marR="13335" algn="just">
              <a:lnSpc>
                <a:spcPct val="100000"/>
              </a:lnSpc>
              <a:spcBef>
                <a:spcPts val="1530"/>
              </a:spcBef>
            </a:pPr>
            <a:r>
              <a:rPr sz="1600" dirty="0">
                <a:latin typeface="Arial MT"/>
                <a:cs typeface="Arial MT"/>
              </a:rPr>
              <a:t>Integrate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seamlessly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6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Build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Automation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trigger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approval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workflow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or </a:t>
            </a:r>
            <a:r>
              <a:rPr sz="1600" spc="-10" dirty="0">
                <a:latin typeface="Arial MT"/>
                <a:cs typeface="Arial MT"/>
              </a:rPr>
              <a:t>automation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bot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1530"/>
              </a:spcBef>
            </a:pPr>
            <a:r>
              <a:rPr sz="1600" dirty="0">
                <a:latin typeface="Arial MT"/>
                <a:cs typeface="Arial MT"/>
              </a:rPr>
              <a:t>Connect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web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endpoint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want </a:t>
            </a:r>
            <a:r>
              <a:rPr sz="1600" dirty="0">
                <a:latin typeface="Arial MT"/>
                <a:cs typeface="Arial MT"/>
              </a:rPr>
              <a:t>using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Webhook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535"/>
              </a:spcBef>
            </a:pPr>
            <a:r>
              <a:rPr sz="1600" dirty="0">
                <a:latin typeface="Arial MT"/>
                <a:cs typeface="Arial MT"/>
              </a:rPr>
              <a:t>Notify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colleagues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directly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MS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Teams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4424" y="2372105"/>
            <a:ext cx="908685" cy="3978910"/>
            <a:chOff x="344424" y="2372105"/>
            <a:chExt cx="908685" cy="39789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841" y="2649416"/>
              <a:ext cx="477469" cy="4177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694" y="3656815"/>
              <a:ext cx="514574" cy="4467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6290" y="3099054"/>
              <a:ext cx="5080" cy="577215"/>
            </a:xfrm>
            <a:custGeom>
              <a:avLst/>
              <a:gdLst/>
              <a:ahLst/>
              <a:cxnLst/>
              <a:rect l="l" t="t" r="r" b="b"/>
              <a:pathLst>
                <a:path w="5079" h="577214">
                  <a:moveTo>
                    <a:pt x="0" y="576961"/>
                  </a:moveTo>
                  <a:lnTo>
                    <a:pt x="5079" y="0"/>
                  </a:lnTo>
                </a:path>
              </a:pathLst>
            </a:custGeom>
            <a:ln w="31750">
              <a:solidFill>
                <a:srgbClr val="99999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014" y="4781074"/>
              <a:ext cx="478197" cy="4368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4765" y="2372105"/>
              <a:ext cx="8890" cy="3963035"/>
            </a:xfrm>
            <a:custGeom>
              <a:avLst/>
              <a:gdLst/>
              <a:ahLst/>
              <a:cxnLst/>
              <a:rect l="l" t="t" r="r" b="b"/>
              <a:pathLst>
                <a:path w="8890" h="3963035">
                  <a:moveTo>
                    <a:pt x="4571" y="2365248"/>
                  </a:moveTo>
                  <a:lnTo>
                    <a:pt x="4571" y="1667256"/>
                  </a:lnTo>
                </a:path>
                <a:path w="8890" h="3963035">
                  <a:moveTo>
                    <a:pt x="8318" y="3962806"/>
                  </a:moveTo>
                  <a:lnTo>
                    <a:pt x="0" y="2764536"/>
                  </a:lnTo>
                </a:path>
                <a:path w="8890" h="3963035">
                  <a:moveTo>
                    <a:pt x="4571" y="279400"/>
                  </a:moveTo>
                  <a:lnTo>
                    <a:pt x="4571" y="0"/>
                  </a:lnTo>
                </a:path>
              </a:pathLst>
            </a:custGeom>
            <a:ln w="31750">
              <a:solidFill>
                <a:srgbClr val="99999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424" y="5347716"/>
              <a:ext cx="908304" cy="909828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End Day-3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3540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50" normalizeH="0" baseline="0" noProof="0" dirty="0">
                <a:ln w="9525" cmpd="sng">
                  <a:solidFill>
                    <a:srgbClr val="4F81BD"/>
                  </a:solidFill>
                  <a:prstDash val="solid"/>
                </a:ln>
                <a:solidFill>
                  <a:prstClr val="black"/>
                </a:solidFill>
                <a:effectLst>
                  <a:glow rad="38100">
                    <a:srgbClr val="4F81BD"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Do You Have Any Questions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17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7527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30000+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Trained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250+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Corporate Clients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www.anubhavtrainings.com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Placed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Enroll Now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We’re committed to empowering you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be​ the Most Desirable 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powerful training solutions.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WEBINARS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 up for free webinars with industry experts every fortnight!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build the workforce of the future.​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81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9949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0"/>
            <a:ext cx="4800600" cy="6858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10000"/>
              </a:lnSpc>
              <a:spcBef>
                <a:spcPts val="100"/>
              </a:spcBef>
            </a:pP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process </a:t>
            </a:r>
            <a:r>
              <a:rPr dirty="0"/>
              <a:t>analytics</a:t>
            </a:r>
            <a:r>
              <a:rPr spc="-30" dirty="0"/>
              <a:t> </a:t>
            </a:r>
            <a:r>
              <a:rPr dirty="0"/>
              <a:t>solution</a:t>
            </a:r>
            <a:r>
              <a:rPr spc="-2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business</a:t>
            </a:r>
            <a:r>
              <a:rPr spc="-40" dirty="0"/>
              <a:t> </a:t>
            </a:r>
            <a:r>
              <a:rPr dirty="0"/>
              <a:t>executives,</a:t>
            </a:r>
            <a:r>
              <a:rPr spc="-30" dirty="0"/>
              <a:t> </a:t>
            </a:r>
            <a:r>
              <a:rPr spc="-10" dirty="0"/>
              <a:t>process </a:t>
            </a:r>
            <a:r>
              <a:rPr dirty="0"/>
              <a:t>owners,</a:t>
            </a:r>
            <a:r>
              <a:rPr spc="-5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transformation</a:t>
            </a:r>
            <a:r>
              <a:rPr spc="-50" dirty="0"/>
              <a:t> </a:t>
            </a:r>
            <a:r>
              <a:rPr dirty="0"/>
              <a:t>centers</a:t>
            </a:r>
            <a:r>
              <a:rPr spc="-55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spc="-10" dirty="0"/>
              <a:t>provides: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/>
          </a:p>
          <a:p>
            <a:pPr marL="355600" marR="20320" indent="-342900">
              <a:lnSpc>
                <a:spcPts val="1839"/>
              </a:lnSpc>
              <a:spcBef>
                <a:spcPts val="5"/>
              </a:spcBef>
              <a:buClr>
                <a:srgbClr val="EFAB00"/>
              </a:buClr>
              <a:buSzPct val="79411"/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8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quick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start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with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fast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data extraction </a:t>
            </a:r>
            <a:r>
              <a:rPr sz="1700" dirty="0"/>
              <a:t>from</a:t>
            </a:r>
            <a:r>
              <a:rPr sz="1700" spc="-10" dirty="0"/>
              <a:t> </a:t>
            </a:r>
            <a:r>
              <a:rPr sz="1700" dirty="0"/>
              <a:t>SAP</a:t>
            </a:r>
            <a:r>
              <a:rPr sz="1700" spc="-35" dirty="0"/>
              <a:t> </a:t>
            </a:r>
            <a:r>
              <a:rPr sz="1700" spc="-25" dirty="0"/>
              <a:t>ERP </a:t>
            </a:r>
            <a:r>
              <a:rPr sz="1700" spc="-10" dirty="0"/>
              <a:t>environments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FAB00"/>
              </a:buClr>
              <a:buFont typeface="Arial MT"/>
              <a:buChar char="•"/>
            </a:pPr>
            <a:endParaRPr sz="1700" dirty="0">
              <a:latin typeface="Arial"/>
              <a:cs typeface="Arial"/>
            </a:endParaRPr>
          </a:p>
          <a:p>
            <a:pPr marL="354965" indent="-342265">
              <a:lnSpc>
                <a:spcPts val="1939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Content</a:t>
            </a:r>
            <a:r>
              <a:rPr sz="1700" b="1" spc="-6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giving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instant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insights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dirty="0"/>
              <a:t>into</a:t>
            </a:r>
            <a:r>
              <a:rPr sz="1700" spc="-10" dirty="0"/>
              <a:t> </a:t>
            </a:r>
            <a:r>
              <a:rPr sz="1700" dirty="0"/>
              <a:t>the</a:t>
            </a:r>
            <a:r>
              <a:rPr sz="1700" spc="-15" dirty="0"/>
              <a:t> </a:t>
            </a:r>
            <a:r>
              <a:rPr sz="1700" dirty="0"/>
              <a:t>core</a:t>
            </a:r>
            <a:r>
              <a:rPr sz="1700" spc="-15" dirty="0"/>
              <a:t> </a:t>
            </a:r>
            <a:r>
              <a:rPr sz="1700" spc="-10" dirty="0"/>
              <a:t>business</a:t>
            </a:r>
            <a:endParaRPr sz="1700" dirty="0">
              <a:latin typeface="Arial"/>
              <a:cs typeface="Arial"/>
            </a:endParaRPr>
          </a:p>
          <a:p>
            <a:pPr marL="355600">
              <a:lnSpc>
                <a:spcPts val="1939"/>
              </a:lnSpc>
            </a:pPr>
            <a:r>
              <a:rPr sz="1700" dirty="0"/>
              <a:t>processes</a:t>
            </a:r>
            <a:r>
              <a:rPr sz="1700" spc="-35" dirty="0"/>
              <a:t> </a:t>
            </a:r>
            <a:r>
              <a:rPr sz="1700" dirty="0"/>
              <a:t>of</a:t>
            </a:r>
            <a:r>
              <a:rPr sz="1700" spc="5" dirty="0"/>
              <a:t> </a:t>
            </a:r>
            <a:r>
              <a:rPr sz="1700" dirty="0"/>
              <a:t>the</a:t>
            </a:r>
            <a:r>
              <a:rPr sz="1700" spc="-10" dirty="0"/>
              <a:t> </a:t>
            </a:r>
            <a:r>
              <a:rPr sz="1700" dirty="0"/>
              <a:t>SAP</a:t>
            </a:r>
            <a:r>
              <a:rPr sz="1700" spc="-35" dirty="0"/>
              <a:t> </a:t>
            </a:r>
            <a:r>
              <a:rPr sz="1700" dirty="0"/>
              <a:t>ERP</a:t>
            </a:r>
            <a:r>
              <a:rPr sz="1700" spc="-60" dirty="0"/>
              <a:t> </a:t>
            </a:r>
            <a:r>
              <a:rPr sz="1700" spc="-10" dirty="0"/>
              <a:t>application</a:t>
            </a:r>
            <a:endParaRPr sz="1700" dirty="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 dirty="0"/>
          </a:p>
          <a:p>
            <a:pPr marL="355600" marR="494665" indent="-342900">
              <a:lnSpc>
                <a:spcPts val="1839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Arial"/>
                <a:cs typeface="Arial"/>
              </a:rPr>
              <a:t>Rapid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identification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-2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focus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areas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dirty="0"/>
              <a:t>with </a:t>
            </a:r>
            <a:r>
              <a:rPr sz="1700" spc="-10" dirty="0"/>
              <a:t>powerful </a:t>
            </a:r>
            <a:r>
              <a:rPr sz="1700" dirty="0"/>
              <a:t>functionality</a:t>
            </a:r>
            <a:r>
              <a:rPr sz="1700" spc="-15" dirty="0"/>
              <a:t> </a:t>
            </a:r>
            <a:r>
              <a:rPr sz="1700" dirty="0"/>
              <a:t>to</a:t>
            </a:r>
            <a:r>
              <a:rPr sz="1700" spc="-10" dirty="0"/>
              <a:t> </a:t>
            </a:r>
            <a:r>
              <a:rPr sz="1700" dirty="0"/>
              <a:t>drill</a:t>
            </a:r>
            <a:r>
              <a:rPr sz="1700" spc="-40" dirty="0"/>
              <a:t> </a:t>
            </a:r>
            <a:r>
              <a:rPr sz="1700" dirty="0"/>
              <a:t>down to potential</a:t>
            </a:r>
            <a:r>
              <a:rPr sz="1700" spc="-5" dirty="0"/>
              <a:t> </a:t>
            </a:r>
            <a:r>
              <a:rPr sz="1700" dirty="0"/>
              <a:t>root</a:t>
            </a:r>
            <a:r>
              <a:rPr sz="1700" spc="-20" dirty="0"/>
              <a:t> </a:t>
            </a:r>
            <a:r>
              <a:rPr sz="1700" spc="-10" dirty="0"/>
              <a:t>causes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B00"/>
              </a:buClr>
              <a:buFont typeface="Arial MT"/>
              <a:buChar char="•"/>
            </a:pPr>
            <a:endParaRPr sz="2050" dirty="0"/>
          </a:p>
          <a:p>
            <a:pPr marL="354965" indent="-342265">
              <a:lnSpc>
                <a:spcPts val="1939"/>
              </a:lnSpc>
              <a:spcBef>
                <a:spcPts val="5"/>
              </a:spcBef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Recommended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actions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dirty="0"/>
              <a:t>and</a:t>
            </a:r>
            <a:r>
              <a:rPr sz="1700" spc="-30" dirty="0"/>
              <a:t> </a:t>
            </a:r>
            <a:r>
              <a:rPr sz="1700" dirty="0"/>
              <a:t>technologies</a:t>
            </a:r>
            <a:r>
              <a:rPr sz="1700" spc="-35" dirty="0"/>
              <a:t> </a:t>
            </a:r>
            <a:r>
              <a:rPr sz="1700" dirty="0"/>
              <a:t>for</a:t>
            </a:r>
            <a:r>
              <a:rPr sz="1700" spc="-15" dirty="0"/>
              <a:t> </a:t>
            </a:r>
            <a:r>
              <a:rPr sz="1700" spc="-10" dirty="0"/>
              <a:t>process</a:t>
            </a:r>
            <a:endParaRPr sz="1700" dirty="0">
              <a:latin typeface="Arial"/>
              <a:cs typeface="Arial"/>
            </a:endParaRPr>
          </a:p>
          <a:p>
            <a:pPr marL="355600">
              <a:lnSpc>
                <a:spcPts val="1939"/>
              </a:lnSpc>
            </a:pPr>
            <a:r>
              <a:rPr sz="1700" spc="-10" dirty="0"/>
              <a:t>improvements</a:t>
            </a:r>
            <a:endParaRPr sz="1700"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 dirty="0"/>
          </a:p>
          <a:p>
            <a:pPr marL="354965" indent="-342265">
              <a:lnSpc>
                <a:spcPct val="100000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Benchmarking</a:t>
            </a:r>
            <a:r>
              <a:rPr sz="1700" b="1" spc="-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KPIs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dirty="0"/>
              <a:t>with</a:t>
            </a:r>
            <a:r>
              <a:rPr sz="1700" spc="5" dirty="0"/>
              <a:t> </a:t>
            </a:r>
            <a:r>
              <a:rPr sz="1700" dirty="0"/>
              <a:t>industry</a:t>
            </a:r>
            <a:r>
              <a:rPr sz="1700" spc="-25" dirty="0"/>
              <a:t> </a:t>
            </a:r>
            <a:r>
              <a:rPr sz="1700" dirty="0"/>
              <a:t>best </a:t>
            </a:r>
            <a:r>
              <a:rPr sz="1700" spc="-10" dirty="0"/>
              <a:t>practices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391400" y="1"/>
            <a:ext cx="4800599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677" y="23865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46697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Actionable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24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hours*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2444" y="4220083"/>
            <a:ext cx="2497455" cy="210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Payable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Outstanding</a:t>
            </a:r>
            <a:endParaRPr sz="1050">
              <a:latin typeface="Arial MT"/>
              <a:cs typeface="Arial MT"/>
            </a:endParaRPr>
          </a:p>
          <a:p>
            <a:pPr marL="183515" marR="745490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On-</a:t>
            </a:r>
            <a:r>
              <a:rPr sz="1050" dirty="0">
                <a:latin typeface="Arial MT"/>
                <a:cs typeface="Arial MT"/>
              </a:rPr>
              <a:t>Time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Delivery 	Performance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Procurement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FTE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Productivity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User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Compliance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Asset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Maintenance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Customer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Churn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Data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Management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Inventory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Sales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Outstanding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Close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Annual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Books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Finance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Manufacturing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Cycle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6355" y="3779520"/>
            <a:ext cx="5791200" cy="307777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Typical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business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goals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9464" y="4220083"/>
            <a:ext cx="2512695" cy="210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 marR="335915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Meter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Reading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Invoice 	</a:t>
            </a:r>
            <a:r>
              <a:rPr sz="1050" dirty="0">
                <a:latin typeface="Arial MT"/>
                <a:cs typeface="Arial MT"/>
              </a:rPr>
              <a:t>Cycle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Overall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Supply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Chain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Planning</a:t>
            </a:r>
            <a:endParaRPr sz="105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3515" marR="535940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Revenue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Loss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Due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to 	</a:t>
            </a:r>
            <a:r>
              <a:rPr sz="1050" spc="-10" dirty="0">
                <a:latin typeface="Arial MT"/>
                <a:cs typeface="Arial MT"/>
              </a:rPr>
              <a:t>Stockouts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Sales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Service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Support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3515" marR="435609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Time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Market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New 	</a:t>
            </a:r>
            <a:r>
              <a:rPr sz="1050" spc="-10" dirty="0">
                <a:latin typeface="Arial MT"/>
                <a:cs typeface="Arial MT"/>
              </a:rPr>
              <a:t>Products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Total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Logistics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Total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Manufacturing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Unplanned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Downtime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626" y="2116074"/>
            <a:ext cx="10814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Lead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Cash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4447" y="2973705"/>
            <a:ext cx="1140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Source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Pay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5765" y="2116074"/>
            <a:ext cx="1043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Plan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Fulfill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13314" y="2116074"/>
            <a:ext cx="659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Finance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6232" y="2973705"/>
            <a:ext cx="11944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Acquire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 </a:t>
            </a:r>
            <a:r>
              <a:rPr sz="1400" spc="-10" dirty="0">
                <a:latin typeface="Arial MT"/>
                <a:cs typeface="Arial MT"/>
              </a:rPr>
              <a:t>Decommission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530" y="2973705"/>
            <a:ext cx="9944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Governance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7895" y="2540507"/>
            <a:ext cx="487679" cy="4876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176" y="1594103"/>
            <a:ext cx="661416" cy="66141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1467" y="2549651"/>
            <a:ext cx="560832" cy="5608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14359" y="1592580"/>
            <a:ext cx="665988" cy="66446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511" y="2540507"/>
            <a:ext cx="519683" cy="48767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899403" y="1261872"/>
            <a:ext cx="5789930" cy="32637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48894" rIns="0" bIns="0" rtlCol="0">
            <a:spAutoFit/>
          </a:bodyPr>
          <a:lstStyle/>
          <a:p>
            <a:pPr marL="128905" algn="ctr">
              <a:lnSpc>
                <a:spcPct val="100000"/>
              </a:lnSpc>
              <a:spcBef>
                <a:spcPts val="384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End-to-end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processes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08043" y="1763458"/>
            <a:ext cx="267385" cy="3319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10911" y="1671827"/>
            <a:ext cx="377951" cy="340156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091915" y="3998209"/>
            <a:ext cx="22542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b="1" dirty="0">
                <a:latin typeface="Arial"/>
                <a:cs typeface="Arial"/>
              </a:rPr>
              <a:t>1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0228" y="2455926"/>
            <a:ext cx="6553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Out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of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box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7398" y="1642110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sz="3200" b="1" spc="-25" dirty="0">
                <a:solidFill>
                  <a:srgbClr val="EFAC05"/>
                </a:solidFill>
                <a:latin typeface="Arial"/>
                <a:cs typeface="Arial"/>
              </a:rPr>
              <a:t>60+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flows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0977" y="1639061"/>
            <a:ext cx="1866900" cy="137350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160+</a:t>
            </a:r>
            <a:endParaRPr sz="3200">
              <a:latin typeface="Arial"/>
              <a:cs typeface="Arial"/>
            </a:endParaRPr>
          </a:p>
          <a:p>
            <a:pPr marL="432434" marR="427355" algn="ctr">
              <a:lnSpc>
                <a:spcPct val="100000"/>
              </a:lnSpc>
              <a:spcBef>
                <a:spcPts val="555"/>
              </a:spcBef>
            </a:pPr>
            <a:r>
              <a:rPr sz="1400" spc="-10" dirty="0">
                <a:latin typeface="Arial MT"/>
                <a:cs typeface="Arial MT"/>
              </a:rPr>
              <a:t>Process performance indicators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7398" y="4656582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994"/>
              </a:spcBef>
            </a:pPr>
            <a:r>
              <a:rPr sz="3200" b="1" spc="-10" dirty="0">
                <a:solidFill>
                  <a:srgbClr val="EFAC05"/>
                </a:solidFill>
                <a:latin typeface="Arial"/>
                <a:cs typeface="Arial"/>
              </a:rPr>
              <a:t>1,300+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1400" spc="-10" dirty="0">
                <a:latin typeface="Arial MT"/>
                <a:cs typeface="Arial MT"/>
              </a:rPr>
              <a:t>Metrics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90977" y="4667250"/>
            <a:ext cx="1866900" cy="1371600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915"/>
              </a:spcBef>
            </a:pPr>
            <a:r>
              <a:rPr sz="3200" b="1" spc="-10" dirty="0">
                <a:solidFill>
                  <a:srgbClr val="EFAC05"/>
                </a:solidFill>
                <a:latin typeface="Arial"/>
                <a:cs typeface="Arial"/>
              </a:rPr>
              <a:t>1,000+</a:t>
            </a:r>
            <a:endParaRPr sz="3200">
              <a:latin typeface="Arial"/>
              <a:cs typeface="Arial"/>
            </a:endParaRPr>
          </a:p>
          <a:p>
            <a:pPr marL="289560" marR="286385" algn="ctr">
              <a:lnSpc>
                <a:spcPct val="100000"/>
              </a:lnSpc>
              <a:spcBef>
                <a:spcPts val="1135"/>
              </a:spcBef>
            </a:pPr>
            <a:r>
              <a:rPr sz="1400" dirty="0">
                <a:latin typeface="Arial MT"/>
                <a:cs typeface="Arial MT"/>
              </a:rPr>
              <a:t>Typical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issues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&amp; </a:t>
            </a:r>
            <a:r>
              <a:rPr sz="1400" spc="-10" dirty="0">
                <a:latin typeface="Arial MT"/>
                <a:cs typeface="Arial MT"/>
              </a:rPr>
              <a:t>inefficiencies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7398" y="3144773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11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110+</a:t>
            </a:r>
            <a:endParaRPr sz="3200" dirty="0">
              <a:latin typeface="Arial"/>
              <a:cs typeface="Arial"/>
            </a:endParaRPr>
          </a:p>
          <a:p>
            <a:pPr marL="225425" marR="219075" algn="ctr">
              <a:lnSpc>
                <a:spcPct val="100000"/>
              </a:lnSpc>
              <a:spcBef>
                <a:spcPts val="475"/>
              </a:spcBef>
            </a:pPr>
            <a:r>
              <a:rPr sz="1400" spc="-10" dirty="0">
                <a:latin typeface="Arial MT"/>
                <a:cs typeface="Arial MT"/>
              </a:rPr>
              <a:t>Correction recommendations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90977" y="3144773"/>
            <a:ext cx="1866900" cy="1371600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11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750+</a:t>
            </a:r>
            <a:endParaRPr sz="3200">
              <a:latin typeface="Arial"/>
              <a:cs typeface="Arial"/>
            </a:endParaRPr>
          </a:p>
          <a:p>
            <a:pPr marL="224790" marR="219710" indent="-1270" algn="ctr">
              <a:lnSpc>
                <a:spcPct val="100000"/>
              </a:lnSpc>
              <a:spcBef>
                <a:spcPts val="475"/>
              </a:spcBef>
            </a:pPr>
            <a:r>
              <a:rPr sz="1400" spc="-10" dirty="0">
                <a:latin typeface="Arial MT"/>
                <a:cs typeface="Arial MT"/>
              </a:rPr>
              <a:t>Innovation recommendations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74245" y="5238336"/>
            <a:ext cx="646698" cy="74301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73752" y="3073907"/>
            <a:ext cx="658368" cy="658368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672585" y="6537756"/>
            <a:ext cx="30105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*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Reflects</a:t>
            </a:r>
            <a:r>
              <a:rPr sz="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best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case</a:t>
            </a:r>
            <a:r>
              <a:rPr sz="8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scenario,</a:t>
            </a:r>
            <a:r>
              <a:rPr sz="8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actual implementation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time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may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vary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9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Independent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 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scenario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97852" y="3800855"/>
            <a:ext cx="1763395" cy="1064260"/>
            <a:chOff x="7197852" y="3800855"/>
            <a:chExt cx="1763395" cy="1064260"/>
          </a:xfrm>
        </p:grpSpPr>
        <p:sp>
          <p:nvSpPr>
            <p:cNvPr id="4" name="object 4"/>
            <p:cNvSpPr/>
            <p:nvPr/>
          </p:nvSpPr>
          <p:spPr>
            <a:xfrm>
              <a:off x="7197852" y="3800855"/>
              <a:ext cx="1763395" cy="1064260"/>
            </a:xfrm>
            <a:custGeom>
              <a:avLst/>
              <a:gdLst/>
              <a:ahLst/>
              <a:cxnLst/>
              <a:rect l="l" t="t" r="r" b="b"/>
              <a:pathLst>
                <a:path w="1763395" h="1064260">
                  <a:moveTo>
                    <a:pt x="1763268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3268" y="1063752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2960" y="4282266"/>
              <a:ext cx="300209" cy="1172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9555" y="4282274"/>
              <a:ext cx="710565" cy="117475"/>
            </a:xfrm>
            <a:custGeom>
              <a:avLst/>
              <a:gdLst/>
              <a:ahLst/>
              <a:cxnLst/>
              <a:rect l="l" t="t" r="r" b="b"/>
              <a:pathLst>
                <a:path w="710565" h="117475">
                  <a:moveTo>
                    <a:pt x="93218" y="77038"/>
                  </a:moveTo>
                  <a:lnTo>
                    <a:pt x="62255" y="50723"/>
                  </a:lnTo>
                  <a:lnTo>
                    <a:pt x="44932" y="45872"/>
                  </a:lnTo>
                  <a:lnTo>
                    <a:pt x="39192" y="43764"/>
                  </a:lnTo>
                  <a:lnTo>
                    <a:pt x="31165" y="39395"/>
                  </a:lnTo>
                  <a:lnTo>
                    <a:pt x="29146" y="36068"/>
                  </a:lnTo>
                  <a:lnTo>
                    <a:pt x="29146" y="28206"/>
                  </a:lnTo>
                  <a:lnTo>
                    <a:pt x="30530" y="25476"/>
                  </a:lnTo>
                  <a:lnTo>
                    <a:pt x="36156" y="21310"/>
                  </a:lnTo>
                  <a:lnTo>
                    <a:pt x="40182" y="20269"/>
                  </a:lnTo>
                  <a:lnTo>
                    <a:pt x="50977" y="20269"/>
                  </a:lnTo>
                  <a:lnTo>
                    <a:pt x="56235" y="21717"/>
                  </a:lnTo>
                  <a:lnTo>
                    <a:pt x="66281" y="27520"/>
                  </a:lnTo>
                  <a:lnTo>
                    <a:pt x="70281" y="31419"/>
                  </a:lnTo>
                  <a:lnTo>
                    <a:pt x="73240" y="36283"/>
                  </a:lnTo>
                  <a:lnTo>
                    <a:pt x="90449" y="23164"/>
                  </a:lnTo>
                  <a:lnTo>
                    <a:pt x="56642" y="622"/>
                  </a:lnTo>
                  <a:lnTo>
                    <a:pt x="51422" y="0"/>
                  </a:lnTo>
                  <a:lnTo>
                    <a:pt x="39509" y="0"/>
                  </a:lnTo>
                  <a:lnTo>
                    <a:pt x="5854" y="23698"/>
                  </a:lnTo>
                  <a:lnTo>
                    <a:pt x="4864" y="28409"/>
                  </a:lnTo>
                  <a:lnTo>
                    <a:pt x="4864" y="39585"/>
                  </a:lnTo>
                  <a:lnTo>
                    <a:pt x="36029" y="65316"/>
                  </a:lnTo>
                  <a:lnTo>
                    <a:pt x="53517" y="70218"/>
                  </a:lnTo>
                  <a:lnTo>
                    <a:pt x="59169" y="72377"/>
                  </a:lnTo>
                  <a:lnTo>
                    <a:pt x="66954" y="76949"/>
                  </a:lnTo>
                  <a:lnTo>
                    <a:pt x="68935" y="80225"/>
                  </a:lnTo>
                  <a:lnTo>
                    <a:pt x="68935" y="88861"/>
                  </a:lnTo>
                  <a:lnTo>
                    <a:pt x="67081" y="92113"/>
                  </a:lnTo>
                  <a:lnTo>
                    <a:pt x="59804" y="96393"/>
                  </a:lnTo>
                  <a:lnTo>
                    <a:pt x="55054" y="97459"/>
                  </a:lnTo>
                  <a:lnTo>
                    <a:pt x="42760" y="97459"/>
                  </a:lnTo>
                  <a:lnTo>
                    <a:pt x="36830" y="95808"/>
                  </a:lnTo>
                  <a:lnTo>
                    <a:pt x="26149" y="89192"/>
                  </a:lnTo>
                  <a:lnTo>
                    <a:pt x="21920" y="84442"/>
                  </a:lnTo>
                  <a:lnTo>
                    <a:pt x="18796" y="78232"/>
                  </a:lnTo>
                  <a:lnTo>
                    <a:pt x="0" y="89408"/>
                  </a:lnTo>
                  <a:lnTo>
                    <a:pt x="36423" y="116509"/>
                  </a:lnTo>
                  <a:lnTo>
                    <a:pt x="41960" y="117208"/>
                  </a:lnTo>
                  <a:lnTo>
                    <a:pt x="48056" y="117208"/>
                  </a:lnTo>
                  <a:lnTo>
                    <a:pt x="55930" y="117208"/>
                  </a:lnTo>
                  <a:lnTo>
                    <a:pt x="92303" y="91770"/>
                  </a:lnTo>
                  <a:lnTo>
                    <a:pt x="93218" y="87426"/>
                  </a:lnTo>
                  <a:lnTo>
                    <a:pt x="93218" y="77038"/>
                  </a:lnTo>
                  <a:close/>
                </a:path>
                <a:path w="710565" h="117475">
                  <a:moveTo>
                    <a:pt x="186753" y="2082"/>
                  </a:moveTo>
                  <a:lnTo>
                    <a:pt x="161556" y="2082"/>
                  </a:lnTo>
                  <a:lnTo>
                    <a:pt x="95948" y="115049"/>
                  </a:lnTo>
                  <a:lnTo>
                    <a:pt x="121094" y="115049"/>
                  </a:lnTo>
                  <a:lnTo>
                    <a:pt x="186753" y="2082"/>
                  </a:lnTo>
                  <a:close/>
                </a:path>
                <a:path w="710565" h="117475">
                  <a:moveTo>
                    <a:pt x="263944" y="73380"/>
                  </a:moveTo>
                  <a:lnTo>
                    <a:pt x="244881" y="73380"/>
                  </a:lnTo>
                  <a:lnTo>
                    <a:pt x="244881" y="31737"/>
                  </a:lnTo>
                  <a:lnTo>
                    <a:pt x="244881" y="2082"/>
                  </a:lnTo>
                  <a:lnTo>
                    <a:pt x="220878" y="2082"/>
                  </a:lnTo>
                  <a:lnTo>
                    <a:pt x="220878" y="31737"/>
                  </a:lnTo>
                  <a:lnTo>
                    <a:pt x="220878" y="73380"/>
                  </a:lnTo>
                  <a:lnTo>
                    <a:pt x="191770" y="73380"/>
                  </a:lnTo>
                  <a:lnTo>
                    <a:pt x="220599" y="31737"/>
                  </a:lnTo>
                  <a:lnTo>
                    <a:pt x="220878" y="31737"/>
                  </a:lnTo>
                  <a:lnTo>
                    <a:pt x="220878" y="2082"/>
                  </a:lnTo>
                  <a:lnTo>
                    <a:pt x="217512" y="2082"/>
                  </a:lnTo>
                  <a:lnTo>
                    <a:pt x="166141" y="74879"/>
                  </a:lnTo>
                  <a:lnTo>
                    <a:pt x="166141" y="92913"/>
                  </a:lnTo>
                  <a:lnTo>
                    <a:pt x="220878" y="92913"/>
                  </a:lnTo>
                  <a:lnTo>
                    <a:pt x="220878" y="115049"/>
                  </a:lnTo>
                  <a:lnTo>
                    <a:pt x="244881" y="115049"/>
                  </a:lnTo>
                  <a:lnTo>
                    <a:pt x="244881" y="92913"/>
                  </a:lnTo>
                  <a:lnTo>
                    <a:pt x="263944" y="92913"/>
                  </a:lnTo>
                  <a:lnTo>
                    <a:pt x="263944" y="73380"/>
                  </a:lnTo>
                  <a:close/>
                </a:path>
                <a:path w="710565" h="117475">
                  <a:moveTo>
                    <a:pt x="370052" y="2082"/>
                  </a:moveTo>
                  <a:lnTo>
                    <a:pt x="345173" y="2082"/>
                  </a:lnTo>
                  <a:lnTo>
                    <a:pt x="345173" y="45897"/>
                  </a:lnTo>
                  <a:lnTo>
                    <a:pt x="300761" y="45897"/>
                  </a:lnTo>
                  <a:lnTo>
                    <a:pt x="300761" y="2082"/>
                  </a:lnTo>
                  <a:lnTo>
                    <a:pt x="275971" y="2082"/>
                  </a:lnTo>
                  <a:lnTo>
                    <a:pt x="275971" y="115049"/>
                  </a:lnTo>
                  <a:lnTo>
                    <a:pt x="300761" y="115049"/>
                  </a:lnTo>
                  <a:lnTo>
                    <a:pt x="300761" y="66840"/>
                  </a:lnTo>
                  <a:lnTo>
                    <a:pt x="345173" y="66840"/>
                  </a:lnTo>
                  <a:lnTo>
                    <a:pt x="345173" y="115049"/>
                  </a:lnTo>
                  <a:lnTo>
                    <a:pt x="370052" y="115049"/>
                  </a:lnTo>
                  <a:lnTo>
                    <a:pt x="370052" y="2082"/>
                  </a:lnTo>
                  <a:close/>
                </a:path>
                <a:path w="710565" h="117475">
                  <a:moveTo>
                    <a:pt x="486321" y="115049"/>
                  </a:moveTo>
                  <a:lnTo>
                    <a:pt x="477456" y="89865"/>
                  </a:lnTo>
                  <a:lnTo>
                    <a:pt x="471093" y="71818"/>
                  </a:lnTo>
                  <a:lnTo>
                    <a:pt x="457555" y="33375"/>
                  </a:lnTo>
                  <a:lnTo>
                    <a:pt x="446976" y="3340"/>
                  </a:lnTo>
                  <a:lnTo>
                    <a:pt x="446976" y="71818"/>
                  </a:lnTo>
                  <a:lnTo>
                    <a:pt x="420433" y="71818"/>
                  </a:lnTo>
                  <a:lnTo>
                    <a:pt x="433717" y="33375"/>
                  </a:lnTo>
                  <a:lnTo>
                    <a:pt x="433997" y="33375"/>
                  </a:lnTo>
                  <a:lnTo>
                    <a:pt x="446976" y="71818"/>
                  </a:lnTo>
                  <a:lnTo>
                    <a:pt x="446976" y="3340"/>
                  </a:lnTo>
                  <a:lnTo>
                    <a:pt x="446379" y="1638"/>
                  </a:lnTo>
                  <a:lnTo>
                    <a:pt x="422694" y="1638"/>
                  </a:lnTo>
                  <a:lnTo>
                    <a:pt x="382752" y="115049"/>
                  </a:lnTo>
                  <a:lnTo>
                    <a:pt x="405650" y="115049"/>
                  </a:lnTo>
                  <a:lnTo>
                    <a:pt x="414350" y="89865"/>
                  </a:lnTo>
                  <a:lnTo>
                    <a:pt x="452780" y="89865"/>
                  </a:lnTo>
                  <a:lnTo>
                    <a:pt x="461124" y="115049"/>
                  </a:lnTo>
                  <a:lnTo>
                    <a:pt x="486321" y="115049"/>
                  </a:lnTo>
                  <a:close/>
                </a:path>
                <a:path w="710565" h="117475">
                  <a:moveTo>
                    <a:pt x="594360" y="2082"/>
                  </a:moveTo>
                  <a:lnTo>
                    <a:pt x="571423" y="2082"/>
                  </a:lnTo>
                  <a:lnTo>
                    <a:pt x="571423" y="74142"/>
                  </a:lnTo>
                  <a:lnTo>
                    <a:pt x="571106" y="74142"/>
                  </a:lnTo>
                  <a:lnTo>
                    <a:pt x="523811" y="2082"/>
                  </a:lnTo>
                  <a:lnTo>
                    <a:pt x="499021" y="2082"/>
                  </a:lnTo>
                  <a:lnTo>
                    <a:pt x="499021" y="115049"/>
                  </a:lnTo>
                  <a:lnTo>
                    <a:pt x="521881" y="115049"/>
                  </a:lnTo>
                  <a:lnTo>
                    <a:pt x="521868" y="42392"/>
                  </a:lnTo>
                  <a:lnTo>
                    <a:pt x="522185" y="42392"/>
                  </a:lnTo>
                  <a:lnTo>
                    <a:pt x="571423" y="115049"/>
                  </a:lnTo>
                  <a:lnTo>
                    <a:pt x="594360" y="115049"/>
                  </a:lnTo>
                  <a:lnTo>
                    <a:pt x="594360" y="2082"/>
                  </a:lnTo>
                  <a:close/>
                </a:path>
                <a:path w="710565" h="117475">
                  <a:moveTo>
                    <a:pt x="710514" y="115049"/>
                  </a:moveTo>
                  <a:lnTo>
                    <a:pt x="701649" y="89865"/>
                  </a:lnTo>
                  <a:lnTo>
                    <a:pt x="695312" y="71818"/>
                  </a:lnTo>
                  <a:lnTo>
                    <a:pt x="681786" y="33375"/>
                  </a:lnTo>
                  <a:lnTo>
                    <a:pt x="671207" y="3340"/>
                  </a:lnTo>
                  <a:lnTo>
                    <a:pt x="671207" y="71818"/>
                  </a:lnTo>
                  <a:lnTo>
                    <a:pt x="644664" y="71818"/>
                  </a:lnTo>
                  <a:lnTo>
                    <a:pt x="657923" y="33375"/>
                  </a:lnTo>
                  <a:lnTo>
                    <a:pt x="658228" y="33375"/>
                  </a:lnTo>
                  <a:lnTo>
                    <a:pt x="671207" y="71818"/>
                  </a:lnTo>
                  <a:lnTo>
                    <a:pt x="671207" y="3340"/>
                  </a:lnTo>
                  <a:lnTo>
                    <a:pt x="670610" y="1638"/>
                  </a:lnTo>
                  <a:lnTo>
                    <a:pt x="646925" y="1638"/>
                  </a:lnTo>
                  <a:lnTo>
                    <a:pt x="606983" y="115049"/>
                  </a:lnTo>
                  <a:lnTo>
                    <a:pt x="629843" y="115049"/>
                  </a:lnTo>
                  <a:lnTo>
                    <a:pt x="638581" y="89865"/>
                  </a:lnTo>
                  <a:lnTo>
                    <a:pt x="677024" y="89865"/>
                  </a:lnTo>
                  <a:lnTo>
                    <a:pt x="685368" y="115049"/>
                  </a:lnTo>
                  <a:lnTo>
                    <a:pt x="710514" y="115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733" y="4282266"/>
              <a:ext cx="419085" cy="1172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98648" y="3800855"/>
            <a:ext cx="1765300" cy="1064260"/>
            <a:chOff x="2898648" y="3800855"/>
            <a:chExt cx="1765300" cy="1064260"/>
          </a:xfrm>
        </p:grpSpPr>
        <p:sp>
          <p:nvSpPr>
            <p:cNvPr id="9" name="object 9"/>
            <p:cNvSpPr/>
            <p:nvPr/>
          </p:nvSpPr>
          <p:spPr>
            <a:xfrm>
              <a:off x="2898648" y="3800855"/>
              <a:ext cx="1765300" cy="1064260"/>
            </a:xfrm>
            <a:custGeom>
              <a:avLst/>
              <a:gdLst/>
              <a:ahLst/>
              <a:cxnLst/>
              <a:rect l="l" t="t" r="r" b="b"/>
              <a:pathLst>
                <a:path w="1765300" h="1064260">
                  <a:moveTo>
                    <a:pt x="176479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4792" y="106375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988" y="3874007"/>
              <a:ext cx="903732" cy="90220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89301" y="3110230"/>
            <a:ext cx="2025014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PRE-OPTIMIZATION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 MT"/>
                <a:cs typeface="Arial MT"/>
              </a:rPr>
              <a:t>(TOWARDS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S/4HAHA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–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e.g.: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System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Conversion)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8388" y="3110230"/>
            <a:ext cx="1818005" cy="42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POST-</a:t>
            </a:r>
            <a:r>
              <a:rPr sz="1400" b="1" spc="-10" dirty="0">
                <a:latin typeface="Arial"/>
                <a:cs typeface="Arial"/>
              </a:rPr>
              <a:t>OPTIMIZATION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 MT"/>
                <a:cs typeface="Arial MT"/>
              </a:rPr>
              <a:t>(SAP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S/4HANA)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920" y="3110230"/>
            <a:ext cx="20840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7825" marR="5080" indent="-36576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INITIAL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/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INCREMENTAL IMPROVEMENT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09201" y="3110230"/>
            <a:ext cx="12331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" marR="5080" indent="-1524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INTEGRATION </a:t>
            </a:r>
            <a:r>
              <a:rPr sz="1400" b="1" dirty="0">
                <a:latin typeface="Arial"/>
                <a:cs typeface="Arial"/>
              </a:rPr>
              <a:t>BEYOND</a:t>
            </a:r>
            <a:r>
              <a:rPr sz="1400" b="1" spc="-25" dirty="0">
                <a:latin typeface="Arial"/>
                <a:cs typeface="Arial"/>
              </a:rPr>
              <a:t> ERP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42119" y="3800855"/>
            <a:ext cx="1765300" cy="1064260"/>
            <a:chOff x="9342119" y="3800855"/>
            <a:chExt cx="1765300" cy="1064260"/>
          </a:xfrm>
        </p:grpSpPr>
        <p:sp>
          <p:nvSpPr>
            <p:cNvPr id="16" name="object 16"/>
            <p:cNvSpPr/>
            <p:nvPr/>
          </p:nvSpPr>
          <p:spPr>
            <a:xfrm>
              <a:off x="9342119" y="3800855"/>
              <a:ext cx="1765300" cy="1064260"/>
            </a:xfrm>
            <a:custGeom>
              <a:avLst/>
              <a:gdLst/>
              <a:ahLst/>
              <a:cxnLst/>
              <a:rect l="l" t="t" r="r" b="b"/>
              <a:pathLst>
                <a:path w="1765300" h="1064260">
                  <a:moveTo>
                    <a:pt x="176479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4792" y="106375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1387" y="4195571"/>
              <a:ext cx="1286255" cy="25146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54380" y="3800855"/>
            <a:ext cx="1763395" cy="1064260"/>
            <a:chOff x="754380" y="3800855"/>
            <a:chExt cx="1763395" cy="1064260"/>
          </a:xfrm>
        </p:grpSpPr>
        <p:sp>
          <p:nvSpPr>
            <p:cNvPr id="19" name="object 19"/>
            <p:cNvSpPr/>
            <p:nvPr/>
          </p:nvSpPr>
          <p:spPr>
            <a:xfrm>
              <a:off x="754380" y="3800855"/>
              <a:ext cx="1763395" cy="1064260"/>
            </a:xfrm>
            <a:custGeom>
              <a:avLst/>
              <a:gdLst/>
              <a:ahLst/>
              <a:cxnLst/>
              <a:rect l="l" t="t" r="r" b="b"/>
              <a:pathLst>
                <a:path w="1763395" h="1064260">
                  <a:moveTo>
                    <a:pt x="1763268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3268" y="1063752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2624" y="3855719"/>
              <a:ext cx="900684" cy="90068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66538" y="4538852"/>
            <a:ext cx="159448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Process-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driven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or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solution-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driven</a:t>
            </a:r>
            <a:r>
              <a:rPr sz="1400" spc="1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ERP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transformation approach</a:t>
            </a:r>
            <a:endParaRPr sz="14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2190" y="2482786"/>
            <a:ext cx="2182495" cy="400685"/>
            <a:chOff x="762190" y="2482786"/>
            <a:chExt cx="2182495" cy="400685"/>
          </a:xfrm>
        </p:grpSpPr>
        <p:sp>
          <p:nvSpPr>
            <p:cNvPr id="23" name="object 23"/>
            <p:cNvSpPr/>
            <p:nvPr/>
          </p:nvSpPr>
          <p:spPr>
            <a:xfrm>
              <a:off x="776477" y="2497073"/>
              <a:ext cx="2153920" cy="372110"/>
            </a:xfrm>
            <a:custGeom>
              <a:avLst/>
              <a:gdLst/>
              <a:ahLst/>
              <a:cxnLst/>
              <a:rect l="l" t="t" r="r" b="b"/>
              <a:pathLst>
                <a:path w="2153920" h="372110">
                  <a:moveTo>
                    <a:pt x="2053971" y="0"/>
                  </a:moveTo>
                  <a:lnTo>
                    <a:pt x="0" y="0"/>
                  </a:lnTo>
                  <a:lnTo>
                    <a:pt x="0" y="371855"/>
                  </a:lnTo>
                  <a:lnTo>
                    <a:pt x="2053971" y="371855"/>
                  </a:lnTo>
                  <a:lnTo>
                    <a:pt x="2153412" y="185927"/>
                  </a:lnTo>
                  <a:lnTo>
                    <a:pt x="20539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6477" y="2497073"/>
              <a:ext cx="2153920" cy="372110"/>
            </a:xfrm>
            <a:custGeom>
              <a:avLst/>
              <a:gdLst/>
              <a:ahLst/>
              <a:cxnLst/>
              <a:rect l="l" t="t" r="r" b="b"/>
              <a:pathLst>
                <a:path w="2153920" h="372110">
                  <a:moveTo>
                    <a:pt x="0" y="0"/>
                  </a:moveTo>
                  <a:lnTo>
                    <a:pt x="2053971" y="0"/>
                  </a:lnTo>
                  <a:lnTo>
                    <a:pt x="2153412" y="185927"/>
                  </a:lnTo>
                  <a:lnTo>
                    <a:pt x="2053971" y="371855"/>
                  </a:lnTo>
                  <a:lnTo>
                    <a:pt x="0" y="37185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02614" y="2557399"/>
            <a:ext cx="18484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existing</a:t>
            </a:r>
            <a:r>
              <a:rPr sz="1400" b="1" spc="-7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ERP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915602" y="2482786"/>
            <a:ext cx="6092825" cy="400685"/>
            <a:chOff x="2915602" y="2482786"/>
            <a:chExt cx="6092825" cy="400685"/>
          </a:xfrm>
        </p:grpSpPr>
        <p:sp>
          <p:nvSpPr>
            <p:cNvPr id="27" name="object 27"/>
            <p:cNvSpPr/>
            <p:nvPr/>
          </p:nvSpPr>
          <p:spPr>
            <a:xfrm>
              <a:off x="2929889" y="2497073"/>
              <a:ext cx="6064250" cy="372110"/>
            </a:xfrm>
            <a:custGeom>
              <a:avLst/>
              <a:gdLst/>
              <a:ahLst/>
              <a:cxnLst/>
              <a:rect l="l" t="t" r="r" b="b"/>
              <a:pathLst>
                <a:path w="6064250" h="372110">
                  <a:moveTo>
                    <a:pt x="5978652" y="0"/>
                  </a:moveTo>
                  <a:lnTo>
                    <a:pt x="0" y="0"/>
                  </a:lnTo>
                  <a:lnTo>
                    <a:pt x="85343" y="185927"/>
                  </a:lnTo>
                  <a:lnTo>
                    <a:pt x="0" y="371855"/>
                  </a:lnTo>
                  <a:lnTo>
                    <a:pt x="5978652" y="371855"/>
                  </a:lnTo>
                  <a:lnTo>
                    <a:pt x="6063995" y="185927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29889" y="2497073"/>
              <a:ext cx="6064250" cy="372110"/>
            </a:xfrm>
            <a:custGeom>
              <a:avLst/>
              <a:gdLst/>
              <a:ahLst/>
              <a:cxnLst/>
              <a:rect l="l" t="t" r="r" b="b"/>
              <a:pathLst>
                <a:path w="6064250" h="372110">
                  <a:moveTo>
                    <a:pt x="0" y="0"/>
                  </a:moveTo>
                  <a:lnTo>
                    <a:pt x="5978652" y="0"/>
                  </a:lnTo>
                  <a:lnTo>
                    <a:pt x="6063995" y="185927"/>
                  </a:lnTo>
                  <a:lnTo>
                    <a:pt x="5978652" y="371855"/>
                  </a:lnTo>
                  <a:lnTo>
                    <a:pt x="0" y="371855"/>
                  </a:lnTo>
                  <a:lnTo>
                    <a:pt x="85343" y="18592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83328" y="2557399"/>
            <a:ext cx="23622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Transform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400" b="1" spc="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S/4HANA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979598" y="2482786"/>
            <a:ext cx="2491740" cy="400685"/>
            <a:chOff x="8979598" y="2482786"/>
            <a:chExt cx="2491740" cy="400685"/>
          </a:xfrm>
        </p:grpSpPr>
        <p:sp>
          <p:nvSpPr>
            <p:cNvPr id="31" name="object 31"/>
            <p:cNvSpPr/>
            <p:nvPr/>
          </p:nvSpPr>
          <p:spPr>
            <a:xfrm>
              <a:off x="8993885" y="2497073"/>
              <a:ext cx="2463165" cy="372110"/>
            </a:xfrm>
            <a:custGeom>
              <a:avLst/>
              <a:gdLst/>
              <a:ahLst/>
              <a:cxnLst/>
              <a:rect l="l" t="t" r="r" b="b"/>
              <a:pathLst>
                <a:path w="2463165" h="372110">
                  <a:moveTo>
                    <a:pt x="2377440" y="0"/>
                  </a:moveTo>
                  <a:lnTo>
                    <a:pt x="0" y="0"/>
                  </a:lnTo>
                  <a:lnTo>
                    <a:pt x="85344" y="185927"/>
                  </a:lnTo>
                  <a:lnTo>
                    <a:pt x="0" y="371855"/>
                  </a:lnTo>
                  <a:lnTo>
                    <a:pt x="2377440" y="371855"/>
                  </a:lnTo>
                  <a:lnTo>
                    <a:pt x="2462784" y="185927"/>
                  </a:lnTo>
                  <a:lnTo>
                    <a:pt x="237744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93885" y="2497073"/>
              <a:ext cx="2463165" cy="372110"/>
            </a:xfrm>
            <a:custGeom>
              <a:avLst/>
              <a:gdLst/>
              <a:ahLst/>
              <a:cxnLst/>
              <a:rect l="l" t="t" r="r" b="b"/>
              <a:pathLst>
                <a:path w="2463165" h="372110">
                  <a:moveTo>
                    <a:pt x="0" y="0"/>
                  </a:moveTo>
                  <a:lnTo>
                    <a:pt x="2377440" y="0"/>
                  </a:lnTo>
                  <a:lnTo>
                    <a:pt x="2462784" y="185927"/>
                  </a:lnTo>
                  <a:lnTo>
                    <a:pt x="2377440" y="371855"/>
                  </a:lnTo>
                  <a:lnTo>
                    <a:pt x="0" y="371855"/>
                  </a:lnTo>
                  <a:lnTo>
                    <a:pt x="85344" y="18592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321165" y="2557399"/>
            <a:ext cx="18084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beyond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ERP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44440" y="4082796"/>
            <a:ext cx="1772920" cy="501650"/>
          </a:xfrm>
          <a:custGeom>
            <a:avLst/>
            <a:gdLst/>
            <a:ahLst/>
            <a:cxnLst/>
            <a:rect l="l" t="t" r="r" b="b"/>
            <a:pathLst>
              <a:path w="1772920" h="501650">
                <a:moveTo>
                  <a:pt x="1521714" y="0"/>
                </a:moveTo>
                <a:lnTo>
                  <a:pt x="1521714" y="125348"/>
                </a:lnTo>
                <a:lnTo>
                  <a:pt x="0" y="125348"/>
                </a:lnTo>
                <a:lnTo>
                  <a:pt x="0" y="376046"/>
                </a:lnTo>
                <a:lnTo>
                  <a:pt x="1521714" y="376046"/>
                </a:lnTo>
                <a:lnTo>
                  <a:pt x="1521714" y="501395"/>
                </a:lnTo>
                <a:lnTo>
                  <a:pt x="1772412" y="250697"/>
                </a:lnTo>
                <a:lnTo>
                  <a:pt x="152171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5688" y="1813764"/>
            <a:ext cx="11161776" cy="275844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36" name="object 36"/>
          <p:cNvSpPr txBox="1"/>
          <p:nvPr/>
        </p:nvSpPr>
        <p:spPr>
          <a:xfrm>
            <a:off x="4455032" y="1773568"/>
            <a:ext cx="281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Transformation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lang="en-US" sz="1800" b="1" spc="-10" dirty="0">
                <a:latin typeface="Arial"/>
                <a:cs typeface="Arial"/>
              </a:rPr>
              <a:t>Scenarios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21" grpId="0"/>
      <p:bldP spid="25" grpId="0"/>
      <p:bldP spid="29" grpId="0"/>
      <p:bldP spid="33" grpId="0"/>
      <p:bldP spid="34" grpId="0" animBg="1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2824</Words>
  <Application>Microsoft Office PowerPoint</Application>
  <PresentationFormat>Widescreen</PresentationFormat>
  <Paragraphs>538</Paragraphs>
  <Slides>69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Arial MT</vt:lpstr>
      <vt:lpstr>Calibri</vt:lpstr>
      <vt:lpstr>Calibri Light</vt:lpstr>
      <vt:lpstr>Cambria</vt:lpstr>
      <vt:lpstr>Segoe UI</vt:lpstr>
      <vt:lpstr>Times New Roman</vt:lpstr>
      <vt:lpstr>Verdana</vt:lpstr>
      <vt:lpstr>Wingdings</vt:lpstr>
      <vt:lpstr>Office Theme</vt:lpstr>
      <vt:lpstr>1_Office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SAP Signavio Process Insights Our offering</vt:lpstr>
      <vt:lpstr>PowerPoint Presentation</vt:lpstr>
      <vt:lpstr>Introduction to SAP Signavio Process Insights Independent of your transformation scenario</vt:lpstr>
      <vt:lpstr>Introduction to SAP Signavio Process Insights 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Driving continuous improvement of processes</vt:lpstr>
      <vt:lpstr>Driving fast business outcomes</vt:lpstr>
      <vt:lpstr>PowerPoint Presentation</vt:lpstr>
      <vt:lpstr>Our offering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What is SAP Signavio Process Insights, discovery edition?</vt:lpstr>
      <vt:lpstr>Content comparison of different solutions</vt:lpstr>
      <vt:lpstr>SAP Signavio Process Insights, discovery edition Special features</vt:lpstr>
      <vt:lpstr>SAP Signavio Process Insights, discovery edition How to request SAP Signavio Process Insights, discovery edition</vt:lpstr>
      <vt:lpstr>PowerPoint Presentation</vt:lpstr>
      <vt:lpstr>PowerPoint Presentation</vt:lpstr>
      <vt:lpstr>Why process mining?</vt:lpstr>
      <vt:lpstr>Our solution makes processes tangible and performance measurable</vt:lpstr>
      <vt:lpstr>… and helps you bring performance, profitability, and     people satisfaction in sync</vt:lpstr>
      <vt:lpstr>Introduction to SAP Signavio Process Intelligence Supporting multiple transformation initiatives across process domains</vt:lpstr>
      <vt:lpstr>Helping you achieve fast time to insight</vt:lpstr>
      <vt:lpstr>Helping you achieve fast time to adapt</vt:lpstr>
      <vt:lpstr>PowerPoint Presentation</vt:lpstr>
      <vt:lpstr>Prerequisites</vt:lpstr>
      <vt:lpstr>Connectivity</vt:lpstr>
      <vt:lpstr>SAP Signavio Process Intelligence: from prerequisites to successful data import Transformation templates for different processes</vt:lpstr>
      <vt:lpstr>SAP Signavio Process Intelligence: from prerequisites to successful data import Process data pipeline (PDP)</vt:lpstr>
      <vt:lpstr>PowerPoint Presentation</vt:lpstr>
      <vt:lpstr>Example: out-of-the-box dashboard</vt:lpstr>
      <vt:lpstr>PowerPoint Presentation</vt:lpstr>
      <vt:lpstr>SAP Signavio Process Intelligence in action – part 1 Get started: dashboard creation</vt:lpstr>
      <vt:lpstr>Create a widget</vt:lpstr>
      <vt:lpstr>What is SIGNAL</vt:lpstr>
      <vt:lpstr>What is SIGNAL</vt:lpstr>
      <vt:lpstr>SAP Signavio Process Intelligence in action – part 1 Fast time to value – value accelerator library and out-of-the-box templates</vt:lpstr>
      <vt:lpstr>PowerPoint Presentation</vt:lpstr>
      <vt:lpstr>SAP Signavio Process Intelligence in action – part 2 SAP Signavio Process Intelligence Metric library</vt:lpstr>
      <vt:lpstr>SAP Signavio Process Intelligence in action – part 2 SAP Signavio Process Intelligence Metric library</vt:lpstr>
      <vt:lpstr>SAP Signavio Process Intelligence in action – part 2 SAP Signavio Process Intelligence Insights</vt:lpstr>
      <vt:lpstr>SAP Signavio Process Intelligence in action – part 2 SAP Signavio Process Intelligence Actions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openSAP_signavio1_Week_3_All_Slides.pdf</dc:title>
  <dc:creator>openSAP</dc:creator>
  <cp:lastModifiedBy>Anubhav Oberoy</cp:lastModifiedBy>
  <cp:revision>33</cp:revision>
  <dcterms:created xsi:type="dcterms:W3CDTF">2023-08-04T10:47:51Z</dcterms:created>
  <dcterms:modified xsi:type="dcterms:W3CDTF">2023-08-25T06:43:53Z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2023-08-04T00:00:00Z</vt:filetime>
  </property>
  <property fmtid="{D5CDD505-2E9C-101B-9397-08002B2CF9AE}" pid="5" name="Producer">
    <vt:lpwstr>Microsoft® PowerPoint® for Microsoft 365</vt:lpwstr>
  </property>
</Properties>
</file>